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6" r:id="rId9"/>
    <p:sldId id="262" r:id="rId10"/>
    <p:sldId id="267" r:id="rId11"/>
    <p:sldId id="263" r:id="rId12"/>
    <p:sldId id="264" r:id="rId13"/>
  </p:sldIdLst>
  <p:sldSz cx="18288000" cy="10287000"/>
  <p:notesSz cx="6858000" cy="9144000"/>
  <p:embeddedFontLst>
    <p:embeddedFont>
      <p:font typeface="Glacial Indifference" pitchFamily="2" charset="0"/>
      <p:regular r:id="rId14"/>
    </p:embeddedFont>
    <p:embeddedFont>
      <p:font typeface="Special Elite" panose="02000506000000020004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 autoAdjust="0"/>
    <p:restoredTop sz="94544" autoAdjust="0"/>
  </p:normalViewPr>
  <p:slideViewPr>
    <p:cSldViewPr>
      <p:cViewPr varScale="1">
        <p:scale>
          <a:sx n="79" d="100"/>
          <a:sy n="79" d="100"/>
        </p:scale>
        <p:origin x="224" y="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8.svg"/><Relationship Id="rId1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0.svg"/><Relationship Id="rId3" Type="http://schemas.openxmlformats.org/officeDocument/2006/relationships/image" Target="../media/image6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5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8.svg"/><Relationship Id="rId15" Type="http://schemas.openxmlformats.org/officeDocument/2006/relationships/image" Target="../media/image16.sv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12.sv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4.png"/><Relationship Id="rId3" Type="http://schemas.openxmlformats.org/officeDocument/2006/relationships/image" Target="../media/image18.svg"/><Relationship Id="rId7" Type="http://schemas.openxmlformats.org/officeDocument/2006/relationships/image" Target="../media/image12.svg"/><Relationship Id="rId12" Type="http://schemas.openxmlformats.org/officeDocument/2006/relationships/image" Target="../media/image23.png"/><Relationship Id="rId17" Type="http://schemas.openxmlformats.org/officeDocument/2006/relationships/image" Target="../media/image16.svg"/><Relationship Id="rId2" Type="http://schemas.openxmlformats.org/officeDocument/2006/relationships/image" Target="../media/image1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svg"/><Relationship Id="rId1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.svg"/><Relationship Id="rId3" Type="http://schemas.openxmlformats.org/officeDocument/2006/relationships/image" Target="../media/image18.svg"/><Relationship Id="rId7" Type="http://schemas.openxmlformats.org/officeDocument/2006/relationships/image" Target="../media/image12.svg"/><Relationship Id="rId12" Type="http://schemas.openxmlformats.org/officeDocument/2006/relationships/image" Target="../media/image5.png"/><Relationship Id="rId17" Type="http://schemas.openxmlformats.org/officeDocument/2006/relationships/image" Target="../media/image26.png"/><Relationship Id="rId2" Type="http://schemas.openxmlformats.org/officeDocument/2006/relationships/image" Target="../media/image1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svg"/><Relationship Id="rId5" Type="http://schemas.openxmlformats.org/officeDocument/2006/relationships/image" Target="../media/image14.svg"/><Relationship Id="rId15" Type="http://schemas.openxmlformats.org/officeDocument/2006/relationships/image" Target="../media/image16.sv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sv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8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2871" y="1581446"/>
            <a:ext cx="18873741" cy="10644034"/>
          </a:xfrm>
          <a:custGeom>
            <a:avLst/>
            <a:gdLst/>
            <a:ahLst/>
            <a:cxnLst/>
            <a:rect l="l" t="t" r="r" b="b"/>
            <a:pathLst>
              <a:path w="18873741" h="10644034">
                <a:moveTo>
                  <a:pt x="0" y="0"/>
                </a:moveTo>
                <a:lnTo>
                  <a:pt x="18873742" y="0"/>
                </a:lnTo>
                <a:lnTo>
                  <a:pt x="18873742" y="10644034"/>
                </a:lnTo>
                <a:lnTo>
                  <a:pt x="0" y="10644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flipV="1">
            <a:off x="-292871" y="107233"/>
            <a:ext cx="18873741" cy="10644034"/>
          </a:xfrm>
          <a:custGeom>
            <a:avLst/>
            <a:gdLst/>
            <a:ahLst/>
            <a:cxnLst/>
            <a:rect l="l" t="t" r="r" b="b"/>
            <a:pathLst>
              <a:path w="18873741" h="10644034">
                <a:moveTo>
                  <a:pt x="0" y="10644034"/>
                </a:moveTo>
                <a:lnTo>
                  <a:pt x="18873742" y="10644034"/>
                </a:lnTo>
                <a:lnTo>
                  <a:pt x="18873742" y="0"/>
                </a:lnTo>
                <a:lnTo>
                  <a:pt x="0" y="0"/>
                </a:lnTo>
                <a:lnTo>
                  <a:pt x="0" y="106440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-6505" y="-43043"/>
            <a:ext cx="18989176" cy="1395919"/>
            <a:chOff x="0" y="0"/>
            <a:chExt cx="5001265" cy="36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1264" cy="367650"/>
            </a:xfrm>
            <a:custGeom>
              <a:avLst/>
              <a:gdLst/>
              <a:ahLst/>
              <a:cxnLst/>
              <a:rect l="l" t="t" r="r" b="b"/>
              <a:pathLst>
                <a:path w="5001264" h="367650">
                  <a:moveTo>
                    <a:pt x="0" y="0"/>
                  </a:moveTo>
                  <a:lnTo>
                    <a:pt x="5001264" y="0"/>
                  </a:lnTo>
                  <a:lnTo>
                    <a:pt x="5001264" y="367650"/>
                  </a:lnTo>
                  <a:lnTo>
                    <a:pt x="0" y="367650"/>
                  </a:lnTo>
                  <a:close/>
                </a:path>
              </a:pathLst>
            </a:custGeom>
            <a:solidFill>
              <a:srgbClr val="2E3B4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001265" cy="41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832510"/>
            <a:ext cx="18989176" cy="1897235"/>
            <a:chOff x="0" y="0"/>
            <a:chExt cx="5001265" cy="4996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1264" cy="499683"/>
            </a:xfrm>
            <a:custGeom>
              <a:avLst/>
              <a:gdLst/>
              <a:ahLst/>
              <a:cxnLst/>
              <a:rect l="l" t="t" r="r" b="b"/>
              <a:pathLst>
                <a:path w="5001264" h="499683">
                  <a:moveTo>
                    <a:pt x="0" y="0"/>
                  </a:moveTo>
                  <a:lnTo>
                    <a:pt x="5001264" y="0"/>
                  </a:lnTo>
                  <a:lnTo>
                    <a:pt x="5001264" y="499683"/>
                  </a:lnTo>
                  <a:lnTo>
                    <a:pt x="0" y="499683"/>
                  </a:lnTo>
                  <a:close/>
                </a:path>
              </a:pathLst>
            </a:custGeom>
            <a:solidFill>
              <a:srgbClr val="2E3B4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001265" cy="5473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1945" y="-52473"/>
            <a:ext cx="5114499" cy="1405349"/>
            <a:chOff x="0" y="0"/>
            <a:chExt cx="608735" cy="1672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8735" cy="167267"/>
            </a:xfrm>
            <a:custGeom>
              <a:avLst/>
              <a:gdLst/>
              <a:ahLst/>
              <a:cxnLst/>
              <a:rect l="l" t="t" r="r" b="b"/>
              <a:pathLst>
                <a:path w="608735" h="167267">
                  <a:moveTo>
                    <a:pt x="405535" y="0"/>
                  </a:moveTo>
                  <a:lnTo>
                    <a:pt x="0" y="0"/>
                  </a:lnTo>
                  <a:lnTo>
                    <a:pt x="203200" y="167267"/>
                  </a:lnTo>
                  <a:lnTo>
                    <a:pt x="608735" y="167267"/>
                  </a:lnTo>
                  <a:lnTo>
                    <a:pt x="40553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47625"/>
              <a:ext cx="405535" cy="214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06137" y="-52473"/>
            <a:ext cx="5114499" cy="1405349"/>
            <a:chOff x="0" y="0"/>
            <a:chExt cx="608735" cy="1672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8735" cy="167267"/>
            </a:xfrm>
            <a:custGeom>
              <a:avLst/>
              <a:gdLst/>
              <a:ahLst/>
              <a:cxnLst/>
              <a:rect l="l" t="t" r="r" b="b"/>
              <a:pathLst>
                <a:path w="608735" h="167267">
                  <a:moveTo>
                    <a:pt x="405535" y="0"/>
                  </a:moveTo>
                  <a:lnTo>
                    <a:pt x="0" y="0"/>
                  </a:lnTo>
                  <a:lnTo>
                    <a:pt x="203200" y="167267"/>
                  </a:lnTo>
                  <a:lnTo>
                    <a:pt x="608735" y="167267"/>
                  </a:lnTo>
                  <a:lnTo>
                    <a:pt x="40553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47625"/>
              <a:ext cx="405535" cy="214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34219" y="-52473"/>
            <a:ext cx="5114499" cy="1405349"/>
            <a:chOff x="0" y="0"/>
            <a:chExt cx="608735" cy="1672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8735" cy="167267"/>
            </a:xfrm>
            <a:custGeom>
              <a:avLst/>
              <a:gdLst/>
              <a:ahLst/>
              <a:cxnLst/>
              <a:rect l="l" t="t" r="r" b="b"/>
              <a:pathLst>
                <a:path w="608735" h="167267">
                  <a:moveTo>
                    <a:pt x="405535" y="0"/>
                  </a:moveTo>
                  <a:lnTo>
                    <a:pt x="0" y="0"/>
                  </a:lnTo>
                  <a:lnTo>
                    <a:pt x="203200" y="167267"/>
                  </a:lnTo>
                  <a:lnTo>
                    <a:pt x="608735" y="167267"/>
                  </a:lnTo>
                  <a:lnTo>
                    <a:pt x="40553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47625"/>
              <a:ext cx="405535" cy="214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462301" y="-52473"/>
            <a:ext cx="5114499" cy="1405349"/>
            <a:chOff x="0" y="0"/>
            <a:chExt cx="608735" cy="1672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8735" cy="167267"/>
            </a:xfrm>
            <a:custGeom>
              <a:avLst/>
              <a:gdLst/>
              <a:ahLst/>
              <a:cxnLst/>
              <a:rect l="l" t="t" r="r" b="b"/>
              <a:pathLst>
                <a:path w="608735" h="167267">
                  <a:moveTo>
                    <a:pt x="405535" y="0"/>
                  </a:moveTo>
                  <a:lnTo>
                    <a:pt x="0" y="0"/>
                  </a:lnTo>
                  <a:lnTo>
                    <a:pt x="203200" y="167267"/>
                  </a:lnTo>
                  <a:lnTo>
                    <a:pt x="608735" y="167267"/>
                  </a:lnTo>
                  <a:lnTo>
                    <a:pt x="40553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405535" cy="214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73447" y="1333826"/>
            <a:ext cx="4725613" cy="1395919"/>
            <a:chOff x="0" y="0"/>
            <a:chExt cx="750998" cy="22184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50998" cy="221841"/>
            </a:xfrm>
            <a:custGeom>
              <a:avLst/>
              <a:gdLst/>
              <a:ahLst/>
              <a:cxnLst/>
              <a:rect l="l" t="t" r="r" b="b"/>
              <a:pathLst>
                <a:path w="750998" h="221841">
                  <a:moveTo>
                    <a:pt x="203200" y="0"/>
                  </a:moveTo>
                  <a:lnTo>
                    <a:pt x="750998" y="0"/>
                  </a:lnTo>
                  <a:lnTo>
                    <a:pt x="547798" y="221841"/>
                  </a:lnTo>
                  <a:lnTo>
                    <a:pt x="0" y="2218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547798" cy="26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201528" y="1333826"/>
            <a:ext cx="4725613" cy="1395919"/>
            <a:chOff x="0" y="0"/>
            <a:chExt cx="750998" cy="2218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50998" cy="221841"/>
            </a:xfrm>
            <a:custGeom>
              <a:avLst/>
              <a:gdLst/>
              <a:ahLst/>
              <a:cxnLst/>
              <a:rect l="l" t="t" r="r" b="b"/>
              <a:pathLst>
                <a:path w="750998" h="221841">
                  <a:moveTo>
                    <a:pt x="203200" y="0"/>
                  </a:moveTo>
                  <a:lnTo>
                    <a:pt x="750998" y="0"/>
                  </a:lnTo>
                  <a:lnTo>
                    <a:pt x="547798" y="221841"/>
                  </a:lnTo>
                  <a:lnTo>
                    <a:pt x="0" y="2218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47625"/>
              <a:ext cx="547798" cy="26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29610" y="1333826"/>
            <a:ext cx="4725613" cy="1395919"/>
            <a:chOff x="0" y="0"/>
            <a:chExt cx="750998" cy="22184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50998" cy="221841"/>
            </a:xfrm>
            <a:custGeom>
              <a:avLst/>
              <a:gdLst/>
              <a:ahLst/>
              <a:cxnLst/>
              <a:rect l="l" t="t" r="r" b="b"/>
              <a:pathLst>
                <a:path w="750998" h="221841">
                  <a:moveTo>
                    <a:pt x="203200" y="0"/>
                  </a:moveTo>
                  <a:lnTo>
                    <a:pt x="750998" y="0"/>
                  </a:lnTo>
                  <a:lnTo>
                    <a:pt x="547798" y="221841"/>
                  </a:lnTo>
                  <a:lnTo>
                    <a:pt x="0" y="2218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47625"/>
              <a:ext cx="547798" cy="26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860123" y="1333826"/>
            <a:ext cx="4725613" cy="1395919"/>
            <a:chOff x="0" y="0"/>
            <a:chExt cx="750998" cy="22184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50998" cy="221841"/>
            </a:xfrm>
            <a:custGeom>
              <a:avLst/>
              <a:gdLst/>
              <a:ahLst/>
              <a:cxnLst/>
              <a:rect l="l" t="t" r="r" b="b"/>
              <a:pathLst>
                <a:path w="750998" h="221841">
                  <a:moveTo>
                    <a:pt x="203200" y="0"/>
                  </a:moveTo>
                  <a:lnTo>
                    <a:pt x="750998" y="0"/>
                  </a:lnTo>
                  <a:lnTo>
                    <a:pt x="547798" y="221841"/>
                  </a:lnTo>
                  <a:lnTo>
                    <a:pt x="0" y="2218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1600" y="-47625"/>
              <a:ext cx="547798" cy="26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2251226" y="5429250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5" name="Freeform 35"/>
          <p:cNvSpPr/>
          <p:nvPr/>
        </p:nvSpPr>
        <p:spPr>
          <a:xfrm>
            <a:off x="8721574" y="5429250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6" name="Freeform 36"/>
          <p:cNvSpPr/>
          <p:nvPr/>
        </p:nvSpPr>
        <p:spPr>
          <a:xfrm>
            <a:off x="2251226" y="7311598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7" name="Freeform 37"/>
          <p:cNvSpPr/>
          <p:nvPr/>
        </p:nvSpPr>
        <p:spPr>
          <a:xfrm>
            <a:off x="8721574" y="7311598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8" name="TextBox 38"/>
          <p:cNvSpPr txBox="1"/>
          <p:nvPr/>
        </p:nvSpPr>
        <p:spPr>
          <a:xfrm>
            <a:off x="0" y="3675096"/>
            <a:ext cx="18309945" cy="2149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00"/>
              </a:lnSpc>
            </a:pPr>
            <a:r>
              <a:rPr lang="en-US" sz="12500">
                <a:solidFill>
                  <a:srgbClr val="FFFFFF"/>
                </a:solidFill>
                <a:latin typeface="Special Elite"/>
                <a:ea typeface="Special Elite"/>
                <a:cs typeface="Special Elite"/>
                <a:sym typeface="Special Elite"/>
              </a:rPr>
              <a:t>FİLM ÖNERİ SİSTEMİ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736253" y="6419276"/>
            <a:ext cx="11579964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Web </a:t>
            </a:r>
            <a:r>
              <a:rPr lang="en-US" sz="50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Arayüz</a:t>
            </a:r>
            <a:r>
              <a:rPr lang="en-US" sz="5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Geliştirme</a:t>
            </a:r>
            <a:r>
              <a:rPr lang="tr-TR" sz="5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/</a:t>
            </a:r>
            <a:r>
              <a:rPr lang="tr-TR" sz="5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50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Dr. Esra SÖĞÜT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65AE30-2B3A-6EDF-4CC9-600224A7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B90DC0-DA8A-BFEF-4DD8-CB6A62200227}"/>
              </a:ext>
            </a:extLst>
          </p:cNvPr>
          <p:cNvGrpSpPr/>
          <p:nvPr/>
        </p:nvGrpSpPr>
        <p:grpSpPr>
          <a:xfrm>
            <a:off x="560954" y="498475"/>
            <a:ext cx="16612948" cy="8655158"/>
            <a:chOff x="0" y="0"/>
            <a:chExt cx="4375427" cy="227954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07DD64-6631-0723-DE24-1CAD85D9D42D}"/>
                </a:ext>
              </a:extLst>
            </p:cNvPr>
            <p:cNvSpPr/>
            <p:nvPr/>
          </p:nvSpPr>
          <p:spPr>
            <a:xfrm>
              <a:off x="0" y="0"/>
              <a:ext cx="4375427" cy="2279548"/>
            </a:xfrm>
            <a:custGeom>
              <a:avLst/>
              <a:gdLst/>
              <a:ahLst/>
              <a:cxnLst/>
              <a:rect l="l" t="t" r="r" b="b"/>
              <a:pathLst>
                <a:path w="4375427" h="2279548">
                  <a:moveTo>
                    <a:pt x="0" y="0"/>
                  </a:moveTo>
                  <a:lnTo>
                    <a:pt x="4375427" y="0"/>
                  </a:lnTo>
                  <a:lnTo>
                    <a:pt x="4375427" y="2279548"/>
                  </a:lnTo>
                  <a:lnTo>
                    <a:pt x="0" y="2279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331436-28B8-7CEE-A493-60965CD288A0}"/>
                </a:ext>
              </a:extLst>
            </p:cNvPr>
            <p:cNvSpPr txBox="1"/>
            <p:nvPr/>
          </p:nvSpPr>
          <p:spPr>
            <a:xfrm>
              <a:off x="0" y="-47625"/>
              <a:ext cx="4375427" cy="232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E9AD746-65D3-4ACF-1320-69A930461EE8}"/>
              </a:ext>
            </a:extLst>
          </p:cNvPr>
          <p:cNvGrpSpPr/>
          <p:nvPr/>
        </p:nvGrpSpPr>
        <p:grpSpPr>
          <a:xfrm>
            <a:off x="3836614" y="-2319477"/>
            <a:ext cx="10614772" cy="4747255"/>
            <a:chOff x="0" y="0"/>
            <a:chExt cx="2795660" cy="125030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8D89FE-C460-D214-98D9-6F62D164EBBE}"/>
                </a:ext>
              </a:extLst>
            </p:cNvPr>
            <p:cNvSpPr/>
            <p:nvPr/>
          </p:nvSpPr>
          <p:spPr>
            <a:xfrm>
              <a:off x="0" y="0"/>
              <a:ext cx="2795660" cy="1250306"/>
            </a:xfrm>
            <a:custGeom>
              <a:avLst/>
              <a:gdLst/>
              <a:ahLst/>
              <a:cxnLst/>
              <a:rect l="l" t="t" r="r" b="b"/>
              <a:pathLst>
                <a:path w="2795660" h="1250306">
                  <a:moveTo>
                    <a:pt x="0" y="0"/>
                  </a:moveTo>
                  <a:lnTo>
                    <a:pt x="2795660" y="0"/>
                  </a:lnTo>
                  <a:lnTo>
                    <a:pt x="2795660" y="1250306"/>
                  </a:lnTo>
                  <a:lnTo>
                    <a:pt x="0" y="1250306"/>
                  </a:lnTo>
                  <a:close/>
                </a:path>
              </a:pathLst>
            </a:custGeom>
            <a:solidFill>
              <a:srgbClr val="19263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846B1A-9429-B3EB-EBBB-33CFE97BC9F1}"/>
                </a:ext>
              </a:extLst>
            </p:cNvPr>
            <p:cNvSpPr txBox="1"/>
            <p:nvPr/>
          </p:nvSpPr>
          <p:spPr>
            <a:xfrm>
              <a:off x="0" y="-47625"/>
              <a:ext cx="2795660" cy="1297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B8342A77-8F95-CBF5-EE08-F2401418267E}"/>
              </a:ext>
            </a:extLst>
          </p:cNvPr>
          <p:cNvSpPr/>
          <p:nvPr/>
        </p:nvSpPr>
        <p:spPr>
          <a:xfrm>
            <a:off x="14872719" y="8252388"/>
            <a:ext cx="3744491" cy="2437497"/>
          </a:xfrm>
          <a:custGeom>
            <a:avLst/>
            <a:gdLst/>
            <a:ahLst/>
            <a:cxnLst/>
            <a:rect l="l" t="t" r="r" b="b"/>
            <a:pathLst>
              <a:path w="3744491" h="2437497">
                <a:moveTo>
                  <a:pt x="0" y="0"/>
                </a:moveTo>
                <a:lnTo>
                  <a:pt x="3744491" y="0"/>
                </a:lnTo>
                <a:lnTo>
                  <a:pt x="3744491" y="2437496"/>
                </a:lnTo>
                <a:lnTo>
                  <a:pt x="0" y="243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99C3B014-BB3C-A3F8-41C4-184704249550}"/>
              </a:ext>
            </a:extLst>
          </p:cNvPr>
          <p:cNvSpPr/>
          <p:nvPr/>
        </p:nvSpPr>
        <p:spPr>
          <a:xfrm>
            <a:off x="4046164" y="8252388"/>
            <a:ext cx="3485940" cy="2581413"/>
          </a:xfrm>
          <a:custGeom>
            <a:avLst/>
            <a:gdLst/>
            <a:ahLst/>
            <a:cxnLst/>
            <a:rect l="l" t="t" r="r" b="b"/>
            <a:pathLst>
              <a:path w="3485940" h="2581413">
                <a:moveTo>
                  <a:pt x="0" y="0"/>
                </a:moveTo>
                <a:lnTo>
                  <a:pt x="3485940" y="0"/>
                </a:lnTo>
                <a:lnTo>
                  <a:pt x="3485940" y="2581413"/>
                </a:lnTo>
                <a:lnTo>
                  <a:pt x="0" y="2581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CBF48FB-D0D0-5C8B-AEC9-EA6E4253334E}"/>
              </a:ext>
            </a:extLst>
          </p:cNvPr>
          <p:cNvSpPr/>
          <p:nvPr/>
        </p:nvSpPr>
        <p:spPr>
          <a:xfrm>
            <a:off x="1057275" y="7849231"/>
            <a:ext cx="4146702" cy="3114190"/>
          </a:xfrm>
          <a:custGeom>
            <a:avLst/>
            <a:gdLst/>
            <a:ahLst/>
            <a:cxnLst/>
            <a:rect l="l" t="t" r="r" b="b"/>
            <a:pathLst>
              <a:path w="4146702" h="3114190">
                <a:moveTo>
                  <a:pt x="0" y="0"/>
                </a:moveTo>
                <a:lnTo>
                  <a:pt x="4146702" y="0"/>
                </a:lnTo>
                <a:lnTo>
                  <a:pt x="4146702" y="3114190"/>
                </a:lnTo>
                <a:lnTo>
                  <a:pt x="0" y="3114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089FFB6A-111F-7593-7B67-38DB83EF3655}"/>
              </a:ext>
            </a:extLst>
          </p:cNvPr>
          <p:cNvSpPr/>
          <p:nvPr/>
        </p:nvSpPr>
        <p:spPr>
          <a:xfrm>
            <a:off x="11919821" y="8213665"/>
            <a:ext cx="3704561" cy="2620135"/>
          </a:xfrm>
          <a:custGeom>
            <a:avLst/>
            <a:gdLst/>
            <a:ahLst/>
            <a:cxnLst/>
            <a:rect l="l" t="t" r="r" b="b"/>
            <a:pathLst>
              <a:path w="3704561" h="2620135">
                <a:moveTo>
                  <a:pt x="0" y="0"/>
                </a:moveTo>
                <a:lnTo>
                  <a:pt x="3704562" y="0"/>
                </a:lnTo>
                <a:lnTo>
                  <a:pt x="3704562" y="2620136"/>
                </a:lnTo>
                <a:lnTo>
                  <a:pt x="0" y="2620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AC3C2F4-DE60-227B-4F04-F22E5052AB06}"/>
              </a:ext>
            </a:extLst>
          </p:cNvPr>
          <p:cNvSpPr/>
          <p:nvPr/>
        </p:nvSpPr>
        <p:spPr>
          <a:xfrm rot="3030510" flipH="1">
            <a:off x="7379247" y="7097754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4909198" y="0"/>
                </a:moveTo>
                <a:lnTo>
                  <a:pt x="0" y="0"/>
                </a:lnTo>
                <a:lnTo>
                  <a:pt x="0" y="4114800"/>
                </a:lnTo>
                <a:lnTo>
                  <a:pt x="4909198" y="4114800"/>
                </a:lnTo>
                <a:lnTo>
                  <a:pt x="49091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3BD7EAC6-3C86-6AC2-462E-5507C82D8E59}"/>
              </a:ext>
            </a:extLst>
          </p:cNvPr>
          <p:cNvSpPr/>
          <p:nvPr/>
        </p:nvSpPr>
        <p:spPr>
          <a:xfrm>
            <a:off x="-618697" y="9007026"/>
            <a:ext cx="2359302" cy="1682859"/>
          </a:xfrm>
          <a:custGeom>
            <a:avLst/>
            <a:gdLst/>
            <a:ahLst/>
            <a:cxnLst/>
            <a:rect l="l" t="t" r="r" b="b"/>
            <a:pathLst>
              <a:path w="2359302" h="1682859">
                <a:moveTo>
                  <a:pt x="0" y="0"/>
                </a:moveTo>
                <a:lnTo>
                  <a:pt x="2359302" y="0"/>
                </a:lnTo>
                <a:lnTo>
                  <a:pt x="2359302" y="1682858"/>
                </a:lnTo>
                <a:lnTo>
                  <a:pt x="0" y="16828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55A34712-7436-1695-5A1B-37963E9F51B9}"/>
              </a:ext>
            </a:extLst>
          </p:cNvPr>
          <p:cNvGrpSpPr/>
          <p:nvPr/>
        </p:nvGrpSpPr>
        <p:grpSpPr>
          <a:xfrm>
            <a:off x="1912719" y="1185390"/>
            <a:ext cx="980291" cy="1190625"/>
            <a:chOff x="0" y="0"/>
            <a:chExt cx="669212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EBDDE5D3-37B5-1933-FE53-C755F9E62591}"/>
                </a:ext>
              </a:extLst>
            </p:cNvPr>
            <p:cNvSpPr/>
            <p:nvPr/>
          </p:nvSpPr>
          <p:spPr>
            <a:xfrm>
              <a:off x="0" y="0"/>
              <a:ext cx="669212" cy="812800"/>
            </a:xfrm>
            <a:custGeom>
              <a:avLst/>
              <a:gdLst/>
              <a:ahLst/>
              <a:cxnLst/>
              <a:rect l="l" t="t" r="r" b="b"/>
              <a:pathLst>
                <a:path w="669212" h="812800">
                  <a:moveTo>
                    <a:pt x="669212" y="0"/>
                  </a:moveTo>
                  <a:lnTo>
                    <a:pt x="669212" y="698500"/>
                  </a:lnTo>
                  <a:lnTo>
                    <a:pt x="334606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69212" y="0"/>
                  </a:lnTo>
                  <a:close/>
                </a:path>
              </a:pathLst>
            </a:custGeom>
            <a:solidFill>
              <a:srgbClr val="456188"/>
            </a:solidFill>
            <a:ln w="47625" cap="sq">
              <a:solidFill>
                <a:srgbClr val="C5E5E0"/>
              </a:solidFill>
              <a:prstDash val="lgDash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20F5931-AF28-92D4-5D7C-3482FFEC60C6}"/>
                </a:ext>
              </a:extLst>
            </p:cNvPr>
            <p:cNvSpPr txBox="1"/>
            <p:nvPr/>
          </p:nvSpPr>
          <p:spPr>
            <a:xfrm>
              <a:off x="0" y="-47625"/>
              <a:ext cx="66921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31E3EFC-6564-7F19-47FD-DC31A6209F43}"/>
              </a:ext>
            </a:extLst>
          </p:cNvPr>
          <p:cNvSpPr/>
          <p:nvPr/>
        </p:nvSpPr>
        <p:spPr>
          <a:xfrm>
            <a:off x="7002683" y="7652169"/>
            <a:ext cx="2935938" cy="3212262"/>
          </a:xfrm>
          <a:custGeom>
            <a:avLst/>
            <a:gdLst/>
            <a:ahLst/>
            <a:cxnLst/>
            <a:rect l="l" t="t" r="r" b="b"/>
            <a:pathLst>
              <a:path w="2935938" h="3212262">
                <a:moveTo>
                  <a:pt x="0" y="0"/>
                </a:moveTo>
                <a:lnTo>
                  <a:pt x="2935938" y="0"/>
                </a:lnTo>
                <a:lnTo>
                  <a:pt x="2935938" y="3212262"/>
                </a:lnTo>
                <a:lnTo>
                  <a:pt x="0" y="32122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97CBCE4-2F98-B75D-4646-2C51697041F3}"/>
              </a:ext>
            </a:extLst>
          </p:cNvPr>
          <p:cNvSpPr txBox="1"/>
          <p:nvPr/>
        </p:nvSpPr>
        <p:spPr>
          <a:xfrm>
            <a:off x="1898428" y="365125"/>
            <a:ext cx="144911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Özellikler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035DF88-C51B-B8EC-CA53-28F0AC3C70A8}"/>
              </a:ext>
            </a:extLst>
          </p:cNvPr>
          <p:cNvSpPr txBox="1"/>
          <p:nvPr/>
        </p:nvSpPr>
        <p:spPr>
          <a:xfrm>
            <a:off x="1898428" y="2827323"/>
            <a:ext cx="14775081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Film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detay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sayfasının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çalışma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mantığı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aşağıdadır</a:t>
            </a:r>
            <a:endParaRPr lang="en-US" sz="33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B1D3EC0-ECD6-1D94-442D-39EF3D8BD8D1}"/>
              </a:ext>
            </a:extLst>
          </p:cNvPr>
          <p:cNvSpPr txBox="1"/>
          <p:nvPr/>
        </p:nvSpPr>
        <p:spPr>
          <a:xfrm>
            <a:off x="1732987" y="1402877"/>
            <a:ext cx="13397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4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8FE8C17-0E6A-DAAF-2DBE-1FB4C13AF24B}"/>
              </a:ext>
            </a:extLst>
          </p:cNvPr>
          <p:cNvSpPr txBox="1"/>
          <p:nvPr/>
        </p:nvSpPr>
        <p:spPr>
          <a:xfrm>
            <a:off x="-242889" y="1383827"/>
            <a:ext cx="14491145" cy="78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Film </a:t>
            </a:r>
            <a:r>
              <a:rPr lang="en-US" sz="4600" dirty="0" err="1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Hakkında</a:t>
            </a:r>
            <a:r>
              <a:rPr lang="en-US" sz="4600" dirty="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 Bilgi Alma</a:t>
            </a:r>
          </a:p>
        </p:txBody>
      </p:sp>
      <p:pic>
        <p:nvPicPr>
          <p:cNvPr id="23" name="Resim 22">
            <a:extLst>
              <a:ext uri="{FF2B5EF4-FFF2-40B4-BE49-F238E27FC236}">
                <a16:creationId xmlns:a16="http://schemas.microsoft.com/office/drawing/2014/main" id="{B6778242-B7B9-8291-AF4A-FD5A2CA6E3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14" y="3642239"/>
            <a:ext cx="13898683" cy="1276410"/>
          </a:xfrm>
          <a:prstGeom prst="rect">
            <a:avLst/>
          </a:prstGeom>
        </p:spPr>
      </p:pic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31C0CAB7-387E-2446-2CA9-3CAE671B73E9}"/>
              </a:ext>
            </a:extLst>
          </p:cNvPr>
          <p:cNvCxnSpPr>
            <a:cxnSpLocks/>
          </p:cNvCxnSpPr>
          <p:nvPr/>
        </p:nvCxnSpPr>
        <p:spPr>
          <a:xfrm flipH="1">
            <a:off x="3352800" y="4892664"/>
            <a:ext cx="10134600" cy="93017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D460822A-4C0D-C3EE-5C6A-DA792D372AA3}"/>
              </a:ext>
            </a:extLst>
          </p:cNvPr>
          <p:cNvSpPr txBox="1"/>
          <p:nvPr/>
        </p:nvSpPr>
        <p:spPr>
          <a:xfrm>
            <a:off x="743355" y="6200694"/>
            <a:ext cx="16154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300" dirty="0">
                <a:solidFill>
                  <a:schemeClr val="bg1"/>
                </a:solidFill>
              </a:rPr>
              <a:t>İd parametresi alınır. </a:t>
            </a:r>
            <a:r>
              <a:rPr lang="tr-TR" sz="3300" dirty="0" err="1">
                <a:solidFill>
                  <a:schemeClr val="bg1"/>
                </a:solidFill>
              </a:rPr>
              <a:t>Veritabanına</a:t>
            </a:r>
            <a:r>
              <a:rPr lang="tr-TR" sz="3300" dirty="0">
                <a:solidFill>
                  <a:schemeClr val="bg1"/>
                </a:solidFill>
              </a:rPr>
              <a:t> gönderilir. Gelen </a:t>
            </a:r>
            <a:r>
              <a:rPr lang="tr-TR" sz="3300" dirty="0" err="1">
                <a:solidFill>
                  <a:schemeClr val="bg1"/>
                </a:solidFill>
              </a:rPr>
              <a:t>response</a:t>
            </a:r>
            <a:r>
              <a:rPr lang="tr-TR" sz="3300" dirty="0">
                <a:solidFill>
                  <a:schemeClr val="bg1"/>
                </a:solidFill>
              </a:rPr>
              <a:t>(ilgili film datası) ekrana yansıtılır</a:t>
            </a:r>
          </a:p>
        </p:txBody>
      </p:sp>
    </p:spTree>
    <p:extLst>
      <p:ext uri="{BB962C8B-B14F-4D97-AF65-F5344CB8AC3E}">
        <p14:creationId xmlns:p14="http://schemas.microsoft.com/office/powerpoint/2010/main" val="114433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7526" y="815921"/>
            <a:ext cx="16612948" cy="8655158"/>
            <a:chOff x="0" y="0"/>
            <a:chExt cx="4375427" cy="2279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5427" cy="2279548"/>
            </a:xfrm>
            <a:custGeom>
              <a:avLst/>
              <a:gdLst/>
              <a:ahLst/>
              <a:cxnLst/>
              <a:rect l="l" t="t" r="r" b="b"/>
              <a:pathLst>
                <a:path w="4375427" h="2279548">
                  <a:moveTo>
                    <a:pt x="0" y="0"/>
                  </a:moveTo>
                  <a:lnTo>
                    <a:pt x="4375427" y="0"/>
                  </a:lnTo>
                  <a:lnTo>
                    <a:pt x="4375427" y="2279548"/>
                  </a:lnTo>
                  <a:lnTo>
                    <a:pt x="0" y="2279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5427" cy="232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36614" y="-2953920"/>
            <a:ext cx="10614772" cy="4747255"/>
            <a:chOff x="0" y="0"/>
            <a:chExt cx="2795660" cy="1250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5660" cy="1250306"/>
            </a:xfrm>
            <a:custGeom>
              <a:avLst/>
              <a:gdLst/>
              <a:ahLst/>
              <a:cxnLst/>
              <a:rect l="l" t="t" r="r" b="b"/>
              <a:pathLst>
                <a:path w="2795660" h="1250306">
                  <a:moveTo>
                    <a:pt x="0" y="0"/>
                  </a:moveTo>
                  <a:lnTo>
                    <a:pt x="2795660" y="0"/>
                  </a:lnTo>
                  <a:lnTo>
                    <a:pt x="2795660" y="1250306"/>
                  </a:lnTo>
                  <a:lnTo>
                    <a:pt x="0" y="1250306"/>
                  </a:lnTo>
                  <a:close/>
                </a:path>
              </a:pathLst>
            </a:custGeom>
            <a:solidFill>
              <a:srgbClr val="19263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95660" cy="1297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72719" y="8252388"/>
            <a:ext cx="3744491" cy="2437497"/>
          </a:xfrm>
          <a:custGeom>
            <a:avLst/>
            <a:gdLst/>
            <a:ahLst/>
            <a:cxnLst/>
            <a:rect l="l" t="t" r="r" b="b"/>
            <a:pathLst>
              <a:path w="3744491" h="2437497">
                <a:moveTo>
                  <a:pt x="0" y="0"/>
                </a:moveTo>
                <a:lnTo>
                  <a:pt x="3744491" y="0"/>
                </a:lnTo>
                <a:lnTo>
                  <a:pt x="3744491" y="2437496"/>
                </a:lnTo>
                <a:lnTo>
                  <a:pt x="0" y="243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4046164" y="8252388"/>
            <a:ext cx="3485940" cy="2581413"/>
          </a:xfrm>
          <a:custGeom>
            <a:avLst/>
            <a:gdLst/>
            <a:ahLst/>
            <a:cxnLst/>
            <a:rect l="l" t="t" r="r" b="b"/>
            <a:pathLst>
              <a:path w="3485940" h="2581413">
                <a:moveTo>
                  <a:pt x="0" y="0"/>
                </a:moveTo>
                <a:lnTo>
                  <a:pt x="3485940" y="0"/>
                </a:lnTo>
                <a:lnTo>
                  <a:pt x="3485940" y="2581413"/>
                </a:lnTo>
                <a:lnTo>
                  <a:pt x="0" y="2581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057275" y="7849231"/>
            <a:ext cx="4146702" cy="3114190"/>
          </a:xfrm>
          <a:custGeom>
            <a:avLst/>
            <a:gdLst/>
            <a:ahLst/>
            <a:cxnLst/>
            <a:rect l="l" t="t" r="r" b="b"/>
            <a:pathLst>
              <a:path w="4146702" h="3114190">
                <a:moveTo>
                  <a:pt x="0" y="0"/>
                </a:moveTo>
                <a:lnTo>
                  <a:pt x="4146702" y="0"/>
                </a:lnTo>
                <a:lnTo>
                  <a:pt x="4146702" y="3114190"/>
                </a:lnTo>
                <a:lnTo>
                  <a:pt x="0" y="3114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1919821" y="8213665"/>
            <a:ext cx="3704561" cy="2620135"/>
          </a:xfrm>
          <a:custGeom>
            <a:avLst/>
            <a:gdLst/>
            <a:ahLst/>
            <a:cxnLst/>
            <a:rect l="l" t="t" r="r" b="b"/>
            <a:pathLst>
              <a:path w="3704561" h="2620135">
                <a:moveTo>
                  <a:pt x="0" y="0"/>
                </a:moveTo>
                <a:lnTo>
                  <a:pt x="3704562" y="0"/>
                </a:lnTo>
                <a:lnTo>
                  <a:pt x="3704562" y="2620136"/>
                </a:lnTo>
                <a:lnTo>
                  <a:pt x="0" y="2620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 rot="3030510" flipH="1">
            <a:off x="7379247" y="7097754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4909198" y="0"/>
                </a:moveTo>
                <a:lnTo>
                  <a:pt x="0" y="0"/>
                </a:lnTo>
                <a:lnTo>
                  <a:pt x="0" y="4114800"/>
                </a:lnTo>
                <a:lnTo>
                  <a:pt x="4909198" y="4114800"/>
                </a:lnTo>
                <a:lnTo>
                  <a:pt x="49091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7002683" y="7652169"/>
            <a:ext cx="2935938" cy="3212262"/>
          </a:xfrm>
          <a:custGeom>
            <a:avLst/>
            <a:gdLst/>
            <a:ahLst/>
            <a:cxnLst/>
            <a:rect l="l" t="t" r="r" b="b"/>
            <a:pathLst>
              <a:path w="2935938" h="3212262">
                <a:moveTo>
                  <a:pt x="0" y="0"/>
                </a:moveTo>
                <a:lnTo>
                  <a:pt x="2935938" y="0"/>
                </a:lnTo>
                <a:lnTo>
                  <a:pt x="2935938" y="3212262"/>
                </a:lnTo>
                <a:lnTo>
                  <a:pt x="0" y="32122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-618697" y="9007026"/>
            <a:ext cx="2359302" cy="1682859"/>
          </a:xfrm>
          <a:custGeom>
            <a:avLst/>
            <a:gdLst/>
            <a:ahLst/>
            <a:cxnLst/>
            <a:rect l="l" t="t" r="r" b="b"/>
            <a:pathLst>
              <a:path w="2359302" h="1682859">
                <a:moveTo>
                  <a:pt x="0" y="0"/>
                </a:moveTo>
                <a:lnTo>
                  <a:pt x="2359302" y="0"/>
                </a:lnTo>
                <a:lnTo>
                  <a:pt x="2359302" y="1682858"/>
                </a:lnTo>
                <a:lnTo>
                  <a:pt x="0" y="1682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TextBox 15"/>
          <p:cNvSpPr txBox="1"/>
          <p:nvPr/>
        </p:nvSpPr>
        <p:spPr>
          <a:xfrm>
            <a:off x="3581400" y="1991487"/>
            <a:ext cx="11429362" cy="4682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b="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HTML-CSS:  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Sayfa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yapısını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görünümünü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oluşturmak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için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</a:t>
            </a:r>
            <a:endParaRPr lang="tr-TR" sz="33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l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4620"/>
              </a:lnSpc>
            </a:pPr>
            <a:r>
              <a:rPr lang="en-US" sz="3300" b="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JAVASCRIPT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: Web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sayfasına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dinamik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özellikler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kazandırmak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için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</a:t>
            </a:r>
            <a:endParaRPr lang="tr-TR" sz="33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4620"/>
              </a:lnSpc>
            </a:pPr>
            <a:r>
              <a:rPr lang="en-US" sz="3300" b="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JQUERY: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Javascript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işlemlerini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basitleştirmek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için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</a:t>
            </a:r>
            <a:endParaRPr lang="tr-TR" sz="33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4620"/>
              </a:lnSpc>
            </a:pPr>
            <a:endParaRPr lang="en-US" sz="33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4620"/>
              </a:lnSpc>
            </a:pPr>
            <a:r>
              <a:rPr lang="en-US" sz="3300" b="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BOOTSTRAP:</a:t>
            </a:r>
            <a:r>
              <a:rPr lang="tr-TR" sz="3300" b="1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Duyarlı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(responsive)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modern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arayüzler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tasarlamak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için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kullanılmıştır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98428" y="365125"/>
            <a:ext cx="144911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PROJEDE KULLANILAN ARAÇLAR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2871" y="1581446"/>
            <a:ext cx="18873741" cy="10644034"/>
          </a:xfrm>
          <a:custGeom>
            <a:avLst/>
            <a:gdLst/>
            <a:ahLst/>
            <a:cxnLst/>
            <a:rect l="l" t="t" r="r" b="b"/>
            <a:pathLst>
              <a:path w="18873741" h="10644034">
                <a:moveTo>
                  <a:pt x="0" y="0"/>
                </a:moveTo>
                <a:lnTo>
                  <a:pt x="18873742" y="0"/>
                </a:lnTo>
                <a:lnTo>
                  <a:pt x="18873742" y="10644034"/>
                </a:lnTo>
                <a:lnTo>
                  <a:pt x="0" y="10644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flipV="1">
            <a:off x="-292871" y="-178517"/>
            <a:ext cx="18873741" cy="10644034"/>
          </a:xfrm>
          <a:custGeom>
            <a:avLst/>
            <a:gdLst/>
            <a:ahLst/>
            <a:cxnLst/>
            <a:rect l="l" t="t" r="r" b="b"/>
            <a:pathLst>
              <a:path w="18873741" h="10644034">
                <a:moveTo>
                  <a:pt x="0" y="10644034"/>
                </a:moveTo>
                <a:lnTo>
                  <a:pt x="18873742" y="10644034"/>
                </a:lnTo>
                <a:lnTo>
                  <a:pt x="18873742" y="0"/>
                </a:lnTo>
                <a:lnTo>
                  <a:pt x="0" y="0"/>
                </a:lnTo>
                <a:lnTo>
                  <a:pt x="0" y="106440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-6505" y="-43043"/>
            <a:ext cx="18989176" cy="1395919"/>
            <a:chOff x="0" y="0"/>
            <a:chExt cx="5001265" cy="367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1264" cy="367650"/>
            </a:xfrm>
            <a:custGeom>
              <a:avLst/>
              <a:gdLst/>
              <a:ahLst/>
              <a:cxnLst/>
              <a:rect l="l" t="t" r="r" b="b"/>
              <a:pathLst>
                <a:path w="5001264" h="367650">
                  <a:moveTo>
                    <a:pt x="0" y="0"/>
                  </a:moveTo>
                  <a:lnTo>
                    <a:pt x="5001264" y="0"/>
                  </a:lnTo>
                  <a:lnTo>
                    <a:pt x="5001264" y="367650"/>
                  </a:lnTo>
                  <a:lnTo>
                    <a:pt x="0" y="367650"/>
                  </a:lnTo>
                  <a:close/>
                </a:path>
              </a:pathLst>
            </a:custGeom>
            <a:solidFill>
              <a:srgbClr val="2E3B4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001265" cy="41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333826"/>
            <a:ext cx="18989176" cy="1395919"/>
            <a:chOff x="0" y="0"/>
            <a:chExt cx="5001265" cy="3676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1264" cy="367650"/>
            </a:xfrm>
            <a:custGeom>
              <a:avLst/>
              <a:gdLst/>
              <a:ahLst/>
              <a:cxnLst/>
              <a:rect l="l" t="t" r="r" b="b"/>
              <a:pathLst>
                <a:path w="5001264" h="367650">
                  <a:moveTo>
                    <a:pt x="0" y="0"/>
                  </a:moveTo>
                  <a:lnTo>
                    <a:pt x="5001264" y="0"/>
                  </a:lnTo>
                  <a:lnTo>
                    <a:pt x="5001264" y="367650"/>
                  </a:lnTo>
                  <a:lnTo>
                    <a:pt x="0" y="367650"/>
                  </a:lnTo>
                  <a:close/>
                </a:path>
              </a:pathLst>
            </a:custGeom>
            <a:solidFill>
              <a:srgbClr val="2E3B4B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5001265" cy="415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21945" y="-52473"/>
            <a:ext cx="5114499" cy="1405349"/>
            <a:chOff x="0" y="0"/>
            <a:chExt cx="608735" cy="16726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8735" cy="167267"/>
            </a:xfrm>
            <a:custGeom>
              <a:avLst/>
              <a:gdLst/>
              <a:ahLst/>
              <a:cxnLst/>
              <a:rect l="l" t="t" r="r" b="b"/>
              <a:pathLst>
                <a:path w="608735" h="167267">
                  <a:moveTo>
                    <a:pt x="405535" y="0"/>
                  </a:moveTo>
                  <a:lnTo>
                    <a:pt x="0" y="0"/>
                  </a:lnTo>
                  <a:lnTo>
                    <a:pt x="203200" y="167267"/>
                  </a:lnTo>
                  <a:lnTo>
                    <a:pt x="608735" y="167267"/>
                  </a:lnTo>
                  <a:lnTo>
                    <a:pt x="40553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47625"/>
              <a:ext cx="405535" cy="214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06137" y="-52473"/>
            <a:ext cx="5114499" cy="1405349"/>
            <a:chOff x="0" y="0"/>
            <a:chExt cx="608735" cy="1672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08735" cy="167267"/>
            </a:xfrm>
            <a:custGeom>
              <a:avLst/>
              <a:gdLst/>
              <a:ahLst/>
              <a:cxnLst/>
              <a:rect l="l" t="t" r="r" b="b"/>
              <a:pathLst>
                <a:path w="608735" h="167267">
                  <a:moveTo>
                    <a:pt x="405535" y="0"/>
                  </a:moveTo>
                  <a:lnTo>
                    <a:pt x="0" y="0"/>
                  </a:lnTo>
                  <a:lnTo>
                    <a:pt x="203200" y="167267"/>
                  </a:lnTo>
                  <a:lnTo>
                    <a:pt x="608735" y="167267"/>
                  </a:lnTo>
                  <a:lnTo>
                    <a:pt x="40553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47625"/>
              <a:ext cx="405535" cy="214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34219" y="-52473"/>
            <a:ext cx="5114499" cy="1405349"/>
            <a:chOff x="0" y="0"/>
            <a:chExt cx="608735" cy="16726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8735" cy="167267"/>
            </a:xfrm>
            <a:custGeom>
              <a:avLst/>
              <a:gdLst/>
              <a:ahLst/>
              <a:cxnLst/>
              <a:rect l="l" t="t" r="r" b="b"/>
              <a:pathLst>
                <a:path w="608735" h="167267">
                  <a:moveTo>
                    <a:pt x="405535" y="0"/>
                  </a:moveTo>
                  <a:lnTo>
                    <a:pt x="0" y="0"/>
                  </a:lnTo>
                  <a:lnTo>
                    <a:pt x="203200" y="167267"/>
                  </a:lnTo>
                  <a:lnTo>
                    <a:pt x="608735" y="167267"/>
                  </a:lnTo>
                  <a:lnTo>
                    <a:pt x="40553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47625"/>
              <a:ext cx="405535" cy="214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7462301" y="-52473"/>
            <a:ext cx="5114499" cy="1405349"/>
            <a:chOff x="0" y="0"/>
            <a:chExt cx="608735" cy="1672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08735" cy="167267"/>
            </a:xfrm>
            <a:custGeom>
              <a:avLst/>
              <a:gdLst/>
              <a:ahLst/>
              <a:cxnLst/>
              <a:rect l="l" t="t" r="r" b="b"/>
              <a:pathLst>
                <a:path w="608735" h="167267">
                  <a:moveTo>
                    <a:pt x="405535" y="0"/>
                  </a:moveTo>
                  <a:lnTo>
                    <a:pt x="0" y="0"/>
                  </a:lnTo>
                  <a:lnTo>
                    <a:pt x="203200" y="167267"/>
                  </a:lnTo>
                  <a:lnTo>
                    <a:pt x="608735" y="167267"/>
                  </a:lnTo>
                  <a:lnTo>
                    <a:pt x="405535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1600" y="-47625"/>
              <a:ext cx="405535" cy="2148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73447" y="1333826"/>
            <a:ext cx="4725613" cy="1395919"/>
            <a:chOff x="0" y="0"/>
            <a:chExt cx="750998" cy="22184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50998" cy="221841"/>
            </a:xfrm>
            <a:custGeom>
              <a:avLst/>
              <a:gdLst/>
              <a:ahLst/>
              <a:cxnLst/>
              <a:rect l="l" t="t" r="r" b="b"/>
              <a:pathLst>
                <a:path w="750998" h="221841">
                  <a:moveTo>
                    <a:pt x="203200" y="0"/>
                  </a:moveTo>
                  <a:lnTo>
                    <a:pt x="750998" y="0"/>
                  </a:lnTo>
                  <a:lnTo>
                    <a:pt x="547798" y="221841"/>
                  </a:lnTo>
                  <a:lnTo>
                    <a:pt x="0" y="2218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47625"/>
              <a:ext cx="547798" cy="26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201528" y="1333826"/>
            <a:ext cx="4725613" cy="1395919"/>
            <a:chOff x="0" y="0"/>
            <a:chExt cx="750998" cy="22184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50998" cy="221841"/>
            </a:xfrm>
            <a:custGeom>
              <a:avLst/>
              <a:gdLst/>
              <a:ahLst/>
              <a:cxnLst/>
              <a:rect l="l" t="t" r="r" b="b"/>
              <a:pathLst>
                <a:path w="750998" h="221841">
                  <a:moveTo>
                    <a:pt x="203200" y="0"/>
                  </a:moveTo>
                  <a:lnTo>
                    <a:pt x="750998" y="0"/>
                  </a:lnTo>
                  <a:lnTo>
                    <a:pt x="547798" y="221841"/>
                  </a:lnTo>
                  <a:lnTo>
                    <a:pt x="0" y="2218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47625"/>
              <a:ext cx="547798" cy="26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2029610" y="1333826"/>
            <a:ext cx="4725613" cy="1395919"/>
            <a:chOff x="0" y="0"/>
            <a:chExt cx="750998" cy="22184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50998" cy="221841"/>
            </a:xfrm>
            <a:custGeom>
              <a:avLst/>
              <a:gdLst/>
              <a:ahLst/>
              <a:cxnLst/>
              <a:rect l="l" t="t" r="r" b="b"/>
              <a:pathLst>
                <a:path w="750998" h="221841">
                  <a:moveTo>
                    <a:pt x="203200" y="0"/>
                  </a:moveTo>
                  <a:lnTo>
                    <a:pt x="750998" y="0"/>
                  </a:lnTo>
                  <a:lnTo>
                    <a:pt x="547798" y="221841"/>
                  </a:lnTo>
                  <a:lnTo>
                    <a:pt x="0" y="2218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47625"/>
              <a:ext cx="547798" cy="26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860123" y="1333826"/>
            <a:ext cx="4725613" cy="1395919"/>
            <a:chOff x="0" y="0"/>
            <a:chExt cx="750998" cy="22184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750998" cy="221841"/>
            </a:xfrm>
            <a:custGeom>
              <a:avLst/>
              <a:gdLst/>
              <a:ahLst/>
              <a:cxnLst/>
              <a:rect l="l" t="t" r="r" b="b"/>
              <a:pathLst>
                <a:path w="750998" h="221841">
                  <a:moveTo>
                    <a:pt x="203200" y="0"/>
                  </a:moveTo>
                  <a:lnTo>
                    <a:pt x="750998" y="0"/>
                  </a:lnTo>
                  <a:lnTo>
                    <a:pt x="547798" y="221841"/>
                  </a:lnTo>
                  <a:lnTo>
                    <a:pt x="0" y="22184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1600" y="-47625"/>
              <a:ext cx="547798" cy="269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2251226" y="5429250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5" name="Freeform 35"/>
          <p:cNvSpPr/>
          <p:nvPr/>
        </p:nvSpPr>
        <p:spPr>
          <a:xfrm>
            <a:off x="8721574" y="5429250"/>
            <a:ext cx="7315200" cy="159604"/>
          </a:xfrm>
          <a:custGeom>
            <a:avLst/>
            <a:gdLst/>
            <a:ahLst/>
            <a:cxnLst/>
            <a:rect l="l" t="t" r="r" b="b"/>
            <a:pathLst>
              <a:path w="7315200" h="159604">
                <a:moveTo>
                  <a:pt x="0" y="0"/>
                </a:moveTo>
                <a:lnTo>
                  <a:pt x="7315200" y="0"/>
                </a:lnTo>
                <a:lnTo>
                  <a:pt x="7315200" y="159604"/>
                </a:lnTo>
                <a:lnTo>
                  <a:pt x="0" y="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6" name="TextBox 36"/>
          <p:cNvSpPr txBox="1"/>
          <p:nvPr/>
        </p:nvSpPr>
        <p:spPr>
          <a:xfrm>
            <a:off x="2535305" y="4537075"/>
            <a:ext cx="1449114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dirty="0" err="1">
                <a:solidFill>
                  <a:srgbClr val="FFFFFF"/>
                </a:solidFill>
                <a:latin typeface="Special Elite"/>
                <a:ea typeface="Special Elite"/>
                <a:cs typeface="Special Elite"/>
                <a:sym typeface="Special Elite"/>
              </a:rPr>
              <a:t>Dinlediğiniz</a:t>
            </a:r>
            <a:r>
              <a:rPr lang="en-US" sz="5000" dirty="0">
                <a:solidFill>
                  <a:srgbClr val="FFFFFF"/>
                </a:solidFill>
                <a:latin typeface="Special Elite"/>
                <a:ea typeface="Special Elite"/>
                <a:cs typeface="Special Elite"/>
                <a:sym typeface="Special Elite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Special Elite"/>
                <a:ea typeface="Special Elite"/>
                <a:cs typeface="Special Elite"/>
                <a:sym typeface="Special Elite"/>
              </a:rPr>
              <a:t>için</a:t>
            </a:r>
            <a:r>
              <a:rPr lang="en-US" sz="5000" dirty="0">
                <a:solidFill>
                  <a:srgbClr val="FFFFFF"/>
                </a:solidFill>
                <a:latin typeface="Special Elite"/>
                <a:ea typeface="Special Elite"/>
                <a:cs typeface="Special Elite"/>
                <a:sym typeface="Special Elite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Special Elite"/>
                <a:ea typeface="Special Elite"/>
                <a:cs typeface="Special Elite"/>
                <a:sym typeface="Special Elite"/>
              </a:rPr>
              <a:t>teşekkür</a:t>
            </a:r>
            <a:r>
              <a:rPr lang="en-US" sz="5000" dirty="0">
                <a:solidFill>
                  <a:srgbClr val="FFFFFF"/>
                </a:solidFill>
                <a:latin typeface="Special Elite"/>
                <a:ea typeface="Special Elite"/>
                <a:cs typeface="Special Elite"/>
                <a:sym typeface="Special Elite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Special Elite"/>
                <a:ea typeface="Special Elite"/>
                <a:cs typeface="Special Elite"/>
                <a:sym typeface="Special Elite"/>
              </a:rPr>
              <a:t>ederiz</a:t>
            </a:r>
            <a:r>
              <a:rPr lang="en-US" sz="5000" dirty="0">
                <a:solidFill>
                  <a:srgbClr val="FFFFFF"/>
                </a:solidFill>
                <a:latin typeface="Special Elite"/>
                <a:ea typeface="Special Elite"/>
                <a:cs typeface="Special Elite"/>
                <a:sym typeface="Special Elite"/>
              </a:rPr>
              <a:t>...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7526" y="815921"/>
            <a:ext cx="16612948" cy="8655158"/>
            <a:chOff x="0" y="0"/>
            <a:chExt cx="4375427" cy="2279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5427" cy="2279548"/>
            </a:xfrm>
            <a:custGeom>
              <a:avLst/>
              <a:gdLst/>
              <a:ahLst/>
              <a:cxnLst/>
              <a:rect l="l" t="t" r="r" b="b"/>
              <a:pathLst>
                <a:path w="4375427" h="2279548">
                  <a:moveTo>
                    <a:pt x="0" y="0"/>
                  </a:moveTo>
                  <a:lnTo>
                    <a:pt x="4375427" y="0"/>
                  </a:lnTo>
                  <a:lnTo>
                    <a:pt x="4375427" y="2279548"/>
                  </a:lnTo>
                  <a:lnTo>
                    <a:pt x="0" y="2279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5427" cy="232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36614" y="-2953920"/>
            <a:ext cx="10614772" cy="4747255"/>
            <a:chOff x="0" y="0"/>
            <a:chExt cx="2795660" cy="1250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5660" cy="1250306"/>
            </a:xfrm>
            <a:custGeom>
              <a:avLst/>
              <a:gdLst/>
              <a:ahLst/>
              <a:cxnLst/>
              <a:rect l="l" t="t" r="r" b="b"/>
              <a:pathLst>
                <a:path w="2795660" h="1250306">
                  <a:moveTo>
                    <a:pt x="0" y="0"/>
                  </a:moveTo>
                  <a:lnTo>
                    <a:pt x="2795660" y="0"/>
                  </a:lnTo>
                  <a:lnTo>
                    <a:pt x="2795660" y="1250306"/>
                  </a:lnTo>
                  <a:lnTo>
                    <a:pt x="0" y="1250306"/>
                  </a:lnTo>
                  <a:close/>
                </a:path>
              </a:pathLst>
            </a:custGeom>
            <a:solidFill>
              <a:srgbClr val="19263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95660" cy="1297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72719" y="8300013"/>
            <a:ext cx="3744491" cy="2437497"/>
          </a:xfrm>
          <a:custGeom>
            <a:avLst/>
            <a:gdLst/>
            <a:ahLst/>
            <a:cxnLst/>
            <a:rect l="l" t="t" r="r" b="b"/>
            <a:pathLst>
              <a:path w="3744491" h="2437497">
                <a:moveTo>
                  <a:pt x="0" y="0"/>
                </a:moveTo>
                <a:lnTo>
                  <a:pt x="3744491" y="0"/>
                </a:lnTo>
                <a:lnTo>
                  <a:pt x="3744491" y="2437496"/>
                </a:lnTo>
                <a:lnTo>
                  <a:pt x="0" y="243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4046164" y="8252388"/>
            <a:ext cx="3485940" cy="2581413"/>
          </a:xfrm>
          <a:custGeom>
            <a:avLst/>
            <a:gdLst/>
            <a:ahLst/>
            <a:cxnLst/>
            <a:rect l="l" t="t" r="r" b="b"/>
            <a:pathLst>
              <a:path w="3485940" h="2581413">
                <a:moveTo>
                  <a:pt x="0" y="0"/>
                </a:moveTo>
                <a:lnTo>
                  <a:pt x="3485940" y="0"/>
                </a:lnTo>
                <a:lnTo>
                  <a:pt x="3485940" y="2581413"/>
                </a:lnTo>
                <a:lnTo>
                  <a:pt x="0" y="2581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057275" y="7849231"/>
            <a:ext cx="4146702" cy="3114190"/>
          </a:xfrm>
          <a:custGeom>
            <a:avLst/>
            <a:gdLst/>
            <a:ahLst/>
            <a:cxnLst/>
            <a:rect l="l" t="t" r="r" b="b"/>
            <a:pathLst>
              <a:path w="4146702" h="3114190">
                <a:moveTo>
                  <a:pt x="0" y="0"/>
                </a:moveTo>
                <a:lnTo>
                  <a:pt x="4146702" y="0"/>
                </a:lnTo>
                <a:lnTo>
                  <a:pt x="4146702" y="3114190"/>
                </a:lnTo>
                <a:lnTo>
                  <a:pt x="0" y="3114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1919821" y="8213665"/>
            <a:ext cx="3704561" cy="2620135"/>
          </a:xfrm>
          <a:custGeom>
            <a:avLst/>
            <a:gdLst/>
            <a:ahLst/>
            <a:cxnLst/>
            <a:rect l="l" t="t" r="r" b="b"/>
            <a:pathLst>
              <a:path w="3704561" h="2620135">
                <a:moveTo>
                  <a:pt x="0" y="0"/>
                </a:moveTo>
                <a:lnTo>
                  <a:pt x="3704562" y="0"/>
                </a:lnTo>
                <a:lnTo>
                  <a:pt x="3704562" y="2620136"/>
                </a:lnTo>
                <a:lnTo>
                  <a:pt x="0" y="2620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 rot="3030510" flipH="1">
            <a:off x="7379247" y="7097754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4909198" y="0"/>
                </a:moveTo>
                <a:lnTo>
                  <a:pt x="0" y="0"/>
                </a:lnTo>
                <a:lnTo>
                  <a:pt x="0" y="4114800"/>
                </a:lnTo>
                <a:lnTo>
                  <a:pt x="4909198" y="4114800"/>
                </a:lnTo>
                <a:lnTo>
                  <a:pt x="49091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7002683" y="7652169"/>
            <a:ext cx="2935938" cy="3212262"/>
          </a:xfrm>
          <a:custGeom>
            <a:avLst/>
            <a:gdLst/>
            <a:ahLst/>
            <a:cxnLst/>
            <a:rect l="l" t="t" r="r" b="b"/>
            <a:pathLst>
              <a:path w="2935938" h="3212262">
                <a:moveTo>
                  <a:pt x="0" y="0"/>
                </a:moveTo>
                <a:lnTo>
                  <a:pt x="2935938" y="0"/>
                </a:lnTo>
                <a:lnTo>
                  <a:pt x="2935938" y="3212262"/>
                </a:lnTo>
                <a:lnTo>
                  <a:pt x="0" y="32122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-618697" y="9007026"/>
            <a:ext cx="2359302" cy="1682859"/>
          </a:xfrm>
          <a:custGeom>
            <a:avLst/>
            <a:gdLst/>
            <a:ahLst/>
            <a:cxnLst/>
            <a:rect l="l" t="t" r="r" b="b"/>
            <a:pathLst>
              <a:path w="2359302" h="1682859">
                <a:moveTo>
                  <a:pt x="0" y="0"/>
                </a:moveTo>
                <a:lnTo>
                  <a:pt x="2359302" y="0"/>
                </a:lnTo>
                <a:lnTo>
                  <a:pt x="2359302" y="1682858"/>
                </a:lnTo>
                <a:lnTo>
                  <a:pt x="0" y="1682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TextBox 15"/>
          <p:cNvSpPr txBox="1"/>
          <p:nvPr/>
        </p:nvSpPr>
        <p:spPr>
          <a:xfrm>
            <a:off x="1898428" y="365125"/>
            <a:ext cx="144911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Grup Üyeleri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21152" y="1850485"/>
            <a:ext cx="6728048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Veli Deniz Ayhan</a:t>
            </a:r>
            <a:r>
              <a:rPr lang="tr-TR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</a:t>
            </a:r>
            <a:r>
              <a:rPr lang="tr-TR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23181616013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03977" y="2926863"/>
            <a:ext cx="7930861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Nehir </a:t>
            </a:r>
            <a:r>
              <a:rPr lang="en-US" sz="399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Uzunçakmak</a:t>
            </a:r>
            <a:r>
              <a:rPr lang="tr-TR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</a:t>
            </a:r>
            <a:r>
              <a:rPr lang="tr-TR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23181616066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21152" y="4003241"/>
            <a:ext cx="644569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Serdar </a:t>
            </a:r>
            <a:r>
              <a:rPr lang="en-US" sz="399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Kafalı</a:t>
            </a:r>
            <a:r>
              <a:rPr lang="tr-TR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</a:t>
            </a:r>
            <a:r>
              <a:rPr lang="tr-TR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23181616773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921152" y="5079619"/>
            <a:ext cx="644569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Özgür Taşkıran</a:t>
            </a:r>
            <a:r>
              <a:rPr lang="tr-TR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</a:t>
            </a:r>
            <a:r>
              <a:rPr lang="tr-TR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23181616016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81375" y="6159119"/>
            <a:ext cx="865842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Arda Muhammet Akyürek</a:t>
            </a:r>
            <a:r>
              <a:rPr lang="tr-TR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-</a:t>
            </a:r>
            <a:r>
              <a:rPr lang="tr-TR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99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23181616018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36614" y="-2953920"/>
            <a:ext cx="10614772" cy="4747255"/>
            <a:chOff x="0" y="0"/>
            <a:chExt cx="2795660" cy="12503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5660" cy="1250306"/>
            </a:xfrm>
            <a:custGeom>
              <a:avLst/>
              <a:gdLst/>
              <a:ahLst/>
              <a:cxnLst/>
              <a:rect l="l" t="t" r="r" b="b"/>
              <a:pathLst>
                <a:path w="2795660" h="1250306">
                  <a:moveTo>
                    <a:pt x="0" y="0"/>
                  </a:moveTo>
                  <a:lnTo>
                    <a:pt x="2795660" y="0"/>
                  </a:lnTo>
                  <a:lnTo>
                    <a:pt x="2795660" y="1250306"/>
                  </a:lnTo>
                  <a:lnTo>
                    <a:pt x="0" y="1250306"/>
                  </a:lnTo>
                  <a:close/>
                </a:path>
              </a:pathLst>
            </a:custGeom>
            <a:solidFill>
              <a:srgbClr val="19263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95660" cy="1297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72719" y="8252388"/>
            <a:ext cx="3744491" cy="2437497"/>
          </a:xfrm>
          <a:custGeom>
            <a:avLst/>
            <a:gdLst/>
            <a:ahLst/>
            <a:cxnLst/>
            <a:rect l="l" t="t" r="r" b="b"/>
            <a:pathLst>
              <a:path w="3744491" h="2437497">
                <a:moveTo>
                  <a:pt x="0" y="0"/>
                </a:moveTo>
                <a:lnTo>
                  <a:pt x="3744491" y="0"/>
                </a:lnTo>
                <a:lnTo>
                  <a:pt x="3744491" y="2437496"/>
                </a:lnTo>
                <a:lnTo>
                  <a:pt x="0" y="243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6" name="Freeform 6"/>
          <p:cNvSpPr/>
          <p:nvPr/>
        </p:nvSpPr>
        <p:spPr>
          <a:xfrm>
            <a:off x="4046164" y="8252388"/>
            <a:ext cx="3485940" cy="2581413"/>
          </a:xfrm>
          <a:custGeom>
            <a:avLst/>
            <a:gdLst/>
            <a:ahLst/>
            <a:cxnLst/>
            <a:rect l="l" t="t" r="r" b="b"/>
            <a:pathLst>
              <a:path w="3485940" h="2581413">
                <a:moveTo>
                  <a:pt x="0" y="0"/>
                </a:moveTo>
                <a:lnTo>
                  <a:pt x="3485940" y="0"/>
                </a:lnTo>
                <a:lnTo>
                  <a:pt x="3485940" y="2581413"/>
                </a:lnTo>
                <a:lnTo>
                  <a:pt x="0" y="2581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>
            <a:off x="1057275" y="7849231"/>
            <a:ext cx="4146702" cy="3114190"/>
          </a:xfrm>
          <a:custGeom>
            <a:avLst/>
            <a:gdLst/>
            <a:ahLst/>
            <a:cxnLst/>
            <a:rect l="l" t="t" r="r" b="b"/>
            <a:pathLst>
              <a:path w="4146702" h="3114190">
                <a:moveTo>
                  <a:pt x="0" y="0"/>
                </a:moveTo>
                <a:lnTo>
                  <a:pt x="4146702" y="0"/>
                </a:lnTo>
                <a:lnTo>
                  <a:pt x="4146702" y="3114190"/>
                </a:lnTo>
                <a:lnTo>
                  <a:pt x="0" y="3114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 rot="3030510" flipH="1">
            <a:off x="7379247" y="7097754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4909198" y="0"/>
                </a:moveTo>
                <a:lnTo>
                  <a:pt x="0" y="0"/>
                </a:lnTo>
                <a:lnTo>
                  <a:pt x="0" y="4114800"/>
                </a:lnTo>
                <a:lnTo>
                  <a:pt x="4909198" y="4114800"/>
                </a:lnTo>
                <a:lnTo>
                  <a:pt x="490919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7002683" y="7652169"/>
            <a:ext cx="2935938" cy="3212262"/>
          </a:xfrm>
          <a:custGeom>
            <a:avLst/>
            <a:gdLst/>
            <a:ahLst/>
            <a:cxnLst/>
            <a:rect l="l" t="t" r="r" b="b"/>
            <a:pathLst>
              <a:path w="2935938" h="3212262">
                <a:moveTo>
                  <a:pt x="0" y="0"/>
                </a:moveTo>
                <a:lnTo>
                  <a:pt x="2935938" y="0"/>
                </a:lnTo>
                <a:lnTo>
                  <a:pt x="2935938" y="3212262"/>
                </a:lnTo>
                <a:lnTo>
                  <a:pt x="0" y="32122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-618697" y="9007026"/>
            <a:ext cx="2359302" cy="1682859"/>
          </a:xfrm>
          <a:custGeom>
            <a:avLst/>
            <a:gdLst/>
            <a:ahLst/>
            <a:cxnLst/>
            <a:rect l="l" t="t" r="r" b="b"/>
            <a:pathLst>
              <a:path w="2359302" h="1682859">
                <a:moveTo>
                  <a:pt x="0" y="0"/>
                </a:moveTo>
                <a:lnTo>
                  <a:pt x="2359302" y="0"/>
                </a:lnTo>
                <a:lnTo>
                  <a:pt x="2359302" y="1682858"/>
                </a:lnTo>
                <a:lnTo>
                  <a:pt x="0" y="16828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1042396" y="1985249"/>
            <a:ext cx="5111267" cy="7421077"/>
          </a:xfrm>
          <a:custGeom>
            <a:avLst/>
            <a:gdLst/>
            <a:ahLst/>
            <a:cxnLst/>
            <a:rect l="l" t="t" r="r" b="b"/>
            <a:pathLst>
              <a:path w="5111267" h="7421077">
                <a:moveTo>
                  <a:pt x="0" y="0"/>
                </a:moveTo>
                <a:lnTo>
                  <a:pt x="5111267" y="0"/>
                </a:lnTo>
                <a:lnTo>
                  <a:pt x="5111267" y="7421077"/>
                </a:lnTo>
                <a:lnTo>
                  <a:pt x="0" y="74210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>
            <a:off x="11919821" y="8213665"/>
            <a:ext cx="3704561" cy="2620135"/>
          </a:xfrm>
          <a:custGeom>
            <a:avLst/>
            <a:gdLst/>
            <a:ahLst/>
            <a:cxnLst/>
            <a:rect l="l" t="t" r="r" b="b"/>
            <a:pathLst>
              <a:path w="3704561" h="2620135">
                <a:moveTo>
                  <a:pt x="0" y="0"/>
                </a:moveTo>
                <a:lnTo>
                  <a:pt x="3704562" y="0"/>
                </a:lnTo>
                <a:lnTo>
                  <a:pt x="3704562" y="2620136"/>
                </a:lnTo>
                <a:lnTo>
                  <a:pt x="0" y="26201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3" name="TextBox 13"/>
          <p:cNvSpPr txBox="1"/>
          <p:nvPr/>
        </p:nvSpPr>
        <p:spPr>
          <a:xfrm>
            <a:off x="1898428" y="365125"/>
            <a:ext cx="144911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PROJENİN AMAÇ VE KONUSU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43294" y="2085232"/>
            <a:ext cx="7403395" cy="463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Projenin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temel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amacı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kullanıcıların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çeşitli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film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önerilerine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ulaşabileceği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istedikleri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türlere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göre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filtreleme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yapabilecekleri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sistemde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bulunan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filmler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hakkında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bilgi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edinip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seçili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filmleri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favorilerine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ekleyebilecekleri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kullanıcı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etkileşimli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film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öneri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sistemi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sunan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web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arayüzü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geliştirilmiştir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954" y="498475"/>
            <a:ext cx="16612948" cy="8655158"/>
            <a:chOff x="0" y="0"/>
            <a:chExt cx="4375427" cy="2279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5427" cy="2279548"/>
            </a:xfrm>
            <a:custGeom>
              <a:avLst/>
              <a:gdLst/>
              <a:ahLst/>
              <a:cxnLst/>
              <a:rect l="l" t="t" r="r" b="b"/>
              <a:pathLst>
                <a:path w="4375427" h="2279548">
                  <a:moveTo>
                    <a:pt x="0" y="0"/>
                  </a:moveTo>
                  <a:lnTo>
                    <a:pt x="4375427" y="0"/>
                  </a:lnTo>
                  <a:lnTo>
                    <a:pt x="4375427" y="2279548"/>
                  </a:lnTo>
                  <a:lnTo>
                    <a:pt x="0" y="2279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5427" cy="232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36614" y="-2953920"/>
            <a:ext cx="10614772" cy="4747255"/>
            <a:chOff x="0" y="0"/>
            <a:chExt cx="2795660" cy="1250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5660" cy="1250306"/>
            </a:xfrm>
            <a:custGeom>
              <a:avLst/>
              <a:gdLst/>
              <a:ahLst/>
              <a:cxnLst/>
              <a:rect l="l" t="t" r="r" b="b"/>
              <a:pathLst>
                <a:path w="2795660" h="1250306">
                  <a:moveTo>
                    <a:pt x="0" y="0"/>
                  </a:moveTo>
                  <a:lnTo>
                    <a:pt x="2795660" y="0"/>
                  </a:lnTo>
                  <a:lnTo>
                    <a:pt x="2795660" y="1250306"/>
                  </a:lnTo>
                  <a:lnTo>
                    <a:pt x="0" y="1250306"/>
                  </a:lnTo>
                  <a:close/>
                </a:path>
              </a:pathLst>
            </a:custGeom>
            <a:solidFill>
              <a:srgbClr val="19263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95660" cy="1297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72719" y="8252388"/>
            <a:ext cx="3744491" cy="2437497"/>
          </a:xfrm>
          <a:custGeom>
            <a:avLst/>
            <a:gdLst/>
            <a:ahLst/>
            <a:cxnLst/>
            <a:rect l="l" t="t" r="r" b="b"/>
            <a:pathLst>
              <a:path w="3744491" h="2437497">
                <a:moveTo>
                  <a:pt x="0" y="0"/>
                </a:moveTo>
                <a:lnTo>
                  <a:pt x="3744491" y="0"/>
                </a:lnTo>
                <a:lnTo>
                  <a:pt x="3744491" y="2437496"/>
                </a:lnTo>
                <a:lnTo>
                  <a:pt x="0" y="243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4046164" y="8252388"/>
            <a:ext cx="3485940" cy="2581413"/>
          </a:xfrm>
          <a:custGeom>
            <a:avLst/>
            <a:gdLst/>
            <a:ahLst/>
            <a:cxnLst/>
            <a:rect l="l" t="t" r="r" b="b"/>
            <a:pathLst>
              <a:path w="3485940" h="2581413">
                <a:moveTo>
                  <a:pt x="0" y="0"/>
                </a:moveTo>
                <a:lnTo>
                  <a:pt x="3485940" y="0"/>
                </a:lnTo>
                <a:lnTo>
                  <a:pt x="3485940" y="2581413"/>
                </a:lnTo>
                <a:lnTo>
                  <a:pt x="0" y="2581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057275" y="7849231"/>
            <a:ext cx="4146702" cy="3114190"/>
          </a:xfrm>
          <a:custGeom>
            <a:avLst/>
            <a:gdLst/>
            <a:ahLst/>
            <a:cxnLst/>
            <a:rect l="l" t="t" r="r" b="b"/>
            <a:pathLst>
              <a:path w="4146702" h="3114190">
                <a:moveTo>
                  <a:pt x="0" y="0"/>
                </a:moveTo>
                <a:lnTo>
                  <a:pt x="4146702" y="0"/>
                </a:lnTo>
                <a:lnTo>
                  <a:pt x="4146702" y="3114190"/>
                </a:lnTo>
                <a:lnTo>
                  <a:pt x="0" y="3114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1919821" y="8213665"/>
            <a:ext cx="3704561" cy="2620135"/>
          </a:xfrm>
          <a:custGeom>
            <a:avLst/>
            <a:gdLst/>
            <a:ahLst/>
            <a:cxnLst/>
            <a:rect l="l" t="t" r="r" b="b"/>
            <a:pathLst>
              <a:path w="3704561" h="2620135">
                <a:moveTo>
                  <a:pt x="0" y="0"/>
                </a:moveTo>
                <a:lnTo>
                  <a:pt x="3704562" y="0"/>
                </a:lnTo>
                <a:lnTo>
                  <a:pt x="3704562" y="2620136"/>
                </a:lnTo>
                <a:lnTo>
                  <a:pt x="0" y="2620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 rot="3030510" flipH="1">
            <a:off x="7379247" y="7097754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4909198" y="0"/>
                </a:moveTo>
                <a:lnTo>
                  <a:pt x="0" y="0"/>
                </a:lnTo>
                <a:lnTo>
                  <a:pt x="0" y="4114800"/>
                </a:lnTo>
                <a:lnTo>
                  <a:pt x="4909198" y="4114800"/>
                </a:lnTo>
                <a:lnTo>
                  <a:pt x="49091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7002683" y="7652169"/>
            <a:ext cx="2935938" cy="3212262"/>
          </a:xfrm>
          <a:custGeom>
            <a:avLst/>
            <a:gdLst/>
            <a:ahLst/>
            <a:cxnLst/>
            <a:rect l="l" t="t" r="r" b="b"/>
            <a:pathLst>
              <a:path w="2935938" h="3212262">
                <a:moveTo>
                  <a:pt x="0" y="0"/>
                </a:moveTo>
                <a:lnTo>
                  <a:pt x="2935938" y="0"/>
                </a:lnTo>
                <a:lnTo>
                  <a:pt x="2935938" y="3212262"/>
                </a:lnTo>
                <a:lnTo>
                  <a:pt x="0" y="32122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-618697" y="9007026"/>
            <a:ext cx="2359302" cy="1682859"/>
          </a:xfrm>
          <a:custGeom>
            <a:avLst/>
            <a:gdLst/>
            <a:ahLst/>
            <a:cxnLst/>
            <a:rect l="l" t="t" r="r" b="b"/>
            <a:pathLst>
              <a:path w="2359302" h="1682859">
                <a:moveTo>
                  <a:pt x="0" y="0"/>
                </a:moveTo>
                <a:lnTo>
                  <a:pt x="2359302" y="0"/>
                </a:lnTo>
                <a:lnTo>
                  <a:pt x="2359302" y="1682858"/>
                </a:lnTo>
                <a:lnTo>
                  <a:pt x="0" y="1682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5" name="Group 15"/>
          <p:cNvGrpSpPr/>
          <p:nvPr/>
        </p:nvGrpSpPr>
        <p:grpSpPr>
          <a:xfrm>
            <a:off x="1912719" y="1185390"/>
            <a:ext cx="980291" cy="1190625"/>
            <a:chOff x="0" y="0"/>
            <a:chExt cx="669212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9212" cy="812800"/>
            </a:xfrm>
            <a:custGeom>
              <a:avLst/>
              <a:gdLst/>
              <a:ahLst/>
              <a:cxnLst/>
              <a:rect l="l" t="t" r="r" b="b"/>
              <a:pathLst>
                <a:path w="669212" h="812800">
                  <a:moveTo>
                    <a:pt x="669212" y="0"/>
                  </a:moveTo>
                  <a:lnTo>
                    <a:pt x="669212" y="698500"/>
                  </a:lnTo>
                  <a:lnTo>
                    <a:pt x="334606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69212" y="0"/>
                  </a:lnTo>
                  <a:close/>
                </a:path>
              </a:pathLst>
            </a:custGeom>
            <a:solidFill>
              <a:srgbClr val="456188"/>
            </a:solidFill>
            <a:ln w="47625" cap="sq">
              <a:solidFill>
                <a:srgbClr val="C5E5E0"/>
              </a:solidFill>
              <a:prstDash val="lgDash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6921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98428" y="365125"/>
            <a:ext cx="144911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Özellikler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12719" y="2954912"/>
            <a:ext cx="6557933" cy="352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1"/>
              </a:lnSpc>
            </a:pP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Oluşturulan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sitede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ilk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aşamada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kullanıcının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siteye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önceden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kayıtlı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değilse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kaydolması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kayıtlıysa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giriş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yapması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beklenir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Hesabına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giriş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yapan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kullanıcıya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hesabını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kişiselleştirme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imkanı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29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sunulmuştur</a:t>
            </a:r>
            <a:r>
              <a:rPr lang="en-US" sz="3329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2987" y="1402877"/>
            <a:ext cx="13397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930032" y="1463675"/>
            <a:ext cx="14491145" cy="78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Kayıt/Giriş Sistemi</a:t>
            </a:r>
          </a:p>
        </p:txBody>
      </p:sp>
      <p:pic>
        <p:nvPicPr>
          <p:cNvPr id="26" name="Resim 25" descr="metin, ekran görüntüsü, yazı tipi, sayı, numar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20AEC44-B5BF-C037-8194-65319C2544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" t="1987"/>
          <a:stretch>
            <a:fillRect/>
          </a:stretch>
        </p:blipFill>
        <p:spPr>
          <a:xfrm>
            <a:off x="11492072" y="2251709"/>
            <a:ext cx="5184982" cy="46678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9C1985-E1B5-25FE-727E-DE90ABE5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32FE9BE-DCDA-1F72-53C0-B2E25DD6919A}"/>
              </a:ext>
            </a:extLst>
          </p:cNvPr>
          <p:cNvGrpSpPr/>
          <p:nvPr/>
        </p:nvGrpSpPr>
        <p:grpSpPr>
          <a:xfrm>
            <a:off x="560954" y="498475"/>
            <a:ext cx="16612948" cy="8655158"/>
            <a:chOff x="0" y="0"/>
            <a:chExt cx="4375427" cy="227954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22D3CA4-23A5-0F2A-BE35-8D48060E55AC}"/>
                </a:ext>
              </a:extLst>
            </p:cNvPr>
            <p:cNvSpPr/>
            <p:nvPr/>
          </p:nvSpPr>
          <p:spPr>
            <a:xfrm>
              <a:off x="0" y="0"/>
              <a:ext cx="4375427" cy="2279548"/>
            </a:xfrm>
            <a:custGeom>
              <a:avLst/>
              <a:gdLst/>
              <a:ahLst/>
              <a:cxnLst/>
              <a:rect l="l" t="t" r="r" b="b"/>
              <a:pathLst>
                <a:path w="4375427" h="2279548">
                  <a:moveTo>
                    <a:pt x="0" y="0"/>
                  </a:moveTo>
                  <a:lnTo>
                    <a:pt x="4375427" y="0"/>
                  </a:lnTo>
                  <a:lnTo>
                    <a:pt x="4375427" y="2279548"/>
                  </a:lnTo>
                  <a:lnTo>
                    <a:pt x="0" y="2279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41F8CA8-6108-7284-A59F-7A4CC106F88F}"/>
                </a:ext>
              </a:extLst>
            </p:cNvPr>
            <p:cNvSpPr txBox="1"/>
            <p:nvPr/>
          </p:nvSpPr>
          <p:spPr>
            <a:xfrm>
              <a:off x="0" y="-47625"/>
              <a:ext cx="4375427" cy="232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16FEE00D-77F5-4EB6-7C30-858CE22FAB59}"/>
              </a:ext>
            </a:extLst>
          </p:cNvPr>
          <p:cNvGrpSpPr/>
          <p:nvPr/>
        </p:nvGrpSpPr>
        <p:grpSpPr>
          <a:xfrm>
            <a:off x="3733800" y="-2371240"/>
            <a:ext cx="10614772" cy="4747255"/>
            <a:chOff x="0" y="0"/>
            <a:chExt cx="2795660" cy="125030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71E9C72-8EF9-E768-3654-88FDE9800583}"/>
                </a:ext>
              </a:extLst>
            </p:cNvPr>
            <p:cNvSpPr/>
            <p:nvPr/>
          </p:nvSpPr>
          <p:spPr>
            <a:xfrm>
              <a:off x="0" y="0"/>
              <a:ext cx="2795660" cy="1250306"/>
            </a:xfrm>
            <a:custGeom>
              <a:avLst/>
              <a:gdLst/>
              <a:ahLst/>
              <a:cxnLst/>
              <a:rect l="l" t="t" r="r" b="b"/>
              <a:pathLst>
                <a:path w="2795660" h="1250306">
                  <a:moveTo>
                    <a:pt x="0" y="0"/>
                  </a:moveTo>
                  <a:lnTo>
                    <a:pt x="2795660" y="0"/>
                  </a:lnTo>
                  <a:lnTo>
                    <a:pt x="2795660" y="1250306"/>
                  </a:lnTo>
                  <a:lnTo>
                    <a:pt x="0" y="1250306"/>
                  </a:lnTo>
                  <a:close/>
                </a:path>
              </a:pathLst>
            </a:custGeom>
            <a:solidFill>
              <a:srgbClr val="19263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CFCAC83-8AC9-1DB4-71F1-49D787E65B65}"/>
                </a:ext>
              </a:extLst>
            </p:cNvPr>
            <p:cNvSpPr txBox="1"/>
            <p:nvPr/>
          </p:nvSpPr>
          <p:spPr>
            <a:xfrm>
              <a:off x="0" y="-47625"/>
              <a:ext cx="2795660" cy="1297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C98F861F-6FD1-F30C-7E81-8E183F12E853}"/>
              </a:ext>
            </a:extLst>
          </p:cNvPr>
          <p:cNvSpPr/>
          <p:nvPr/>
        </p:nvSpPr>
        <p:spPr>
          <a:xfrm>
            <a:off x="14872719" y="8252388"/>
            <a:ext cx="3744491" cy="2437497"/>
          </a:xfrm>
          <a:custGeom>
            <a:avLst/>
            <a:gdLst/>
            <a:ahLst/>
            <a:cxnLst/>
            <a:rect l="l" t="t" r="r" b="b"/>
            <a:pathLst>
              <a:path w="3744491" h="2437497">
                <a:moveTo>
                  <a:pt x="0" y="0"/>
                </a:moveTo>
                <a:lnTo>
                  <a:pt x="3744491" y="0"/>
                </a:lnTo>
                <a:lnTo>
                  <a:pt x="3744491" y="2437496"/>
                </a:lnTo>
                <a:lnTo>
                  <a:pt x="0" y="243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EE36C53-8E4D-E409-7F8F-54C7387BEA67}"/>
              </a:ext>
            </a:extLst>
          </p:cNvPr>
          <p:cNvSpPr/>
          <p:nvPr/>
        </p:nvSpPr>
        <p:spPr>
          <a:xfrm>
            <a:off x="4046164" y="8252388"/>
            <a:ext cx="3485940" cy="2581413"/>
          </a:xfrm>
          <a:custGeom>
            <a:avLst/>
            <a:gdLst/>
            <a:ahLst/>
            <a:cxnLst/>
            <a:rect l="l" t="t" r="r" b="b"/>
            <a:pathLst>
              <a:path w="3485940" h="2581413">
                <a:moveTo>
                  <a:pt x="0" y="0"/>
                </a:moveTo>
                <a:lnTo>
                  <a:pt x="3485940" y="0"/>
                </a:lnTo>
                <a:lnTo>
                  <a:pt x="3485940" y="2581413"/>
                </a:lnTo>
                <a:lnTo>
                  <a:pt x="0" y="2581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DEBD43F-4A50-78CC-0095-BF59D6E96E1D}"/>
              </a:ext>
            </a:extLst>
          </p:cNvPr>
          <p:cNvSpPr/>
          <p:nvPr/>
        </p:nvSpPr>
        <p:spPr>
          <a:xfrm>
            <a:off x="1057275" y="7849231"/>
            <a:ext cx="4146702" cy="3114190"/>
          </a:xfrm>
          <a:custGeom>
            <a:avLst/>
            <a:gdLst/>
            <a:ahLst/>
            <a:cxnLst/>
            <a:rect l="l" t="t" r="r" b="b"/>
            <a:pathLst>
              <a:path w="4146702" h="3114190">
                <a:moveTo>
                  <a:pt x="0" y="0"/>
                </a:moveTo>
                <a:lnTo>
                  <a:pt x="4146702" y="0"/>
                </a:lnTo>
                <a:lnTo>
                  <a:pt x="4146702" y="3114190"/>
                </a:lnTo>
                <a:lnTo>
                  <a:pt x="0" y="3114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0712332-FE3D-A369-6805-E81836C440BC}"/>
              </a:ext>
            </a:extLst>
          </p:cNvPr>
          <p:cNvSpPr/>
          <p:nvPr/>
        </p:nvSpPr>
        <p:spPr>
          <a:xfrm>
            <a:off x="11919821" y="8213665"/>
            <a:ext cx="3704561" cy="2620135"/>
          </a:xfrm>
          <a:custGeom>
            <a:avLst/>
            <a:gdLst/>
            <a:ahLst/>
            <a:cxnLst/>
            <a:rect l="l" t="t" r="r" b="b"/>
            <a:pathLst>
              <a:path w="3704561" h="2620135">
                <a:moveTo>
                  <a:pt x="0" y="0"/>
                </a:moveTo>
                <a:lnTo>
                  <a:pt x="3704562" y="0"/>
                </a:lnTo>
                <a:lnTo>
                  <a:pt x="3704562" y="2620136"/>
                </a:lnTo>
                <a:lnTo>
                  <a:pt x="0" y="2620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9C1C9C0-C781-C6EF-7007-D8087D8B3146}"/>
              </a:ext>
            </a:extLst>
          </p:cNvPr>
          <p:cNvSpPr/>
          <p:nvPr/>
        </p:nvSpPr>
        <p:spPr>
          <a:xfrm rot="3030510" flipH="1">
            <a:off x="7379247" y="7097754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4909198" y="0"/>
                </a:moveTo>
                <a:lnTo>
                  <a:pt x="0" y="0"/>
                </a:lnTo>
                <a:lnTo>
                  <a:pt x="0" y="4114800"/>
                </a:lnTo>
                <a:lnTo>
                  <a:pt x="4909198" y="4114800"/>
                </a:lnTo>
                <a:lnTo>
                  <a:pt x="49091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46920EE3-B36C-40C0-43D9-D470F85FDE74}"/>
              </a:ext>
            </a:extLst>
          </p:cNvPr>
          <p:cNvSpPr/>
          <p:nvPr/>
        </p:nvSpPr>
        <p:spPr>
          <a:xfrm>
            <a:off x="7002683" y="7652169"/>
            <a:ext cx="2935938" cy="3212262"/>
          </a:xfrm>
          <a:custGeom>
            <a:avLst/>
            <a:gdLst/>
            <a:ahLst/>
            <a:cxnLst/>
            <a:rect l="l" t="t" r="r" b="b"/>
            <a:pathLst>
              <a:path w="2935938" h="3212262">
                <a:moveTo>
                  <a:pt x="0" y="0"/>
                </a:moveTo>
                <a:lnTo>
                  <a:pt x="2935938" y="0"/>
                </a:lnTo>
                <a:lnTo>
                  <a:pt x="2935938" y="3212262"/>
                </a:lnTo>
                <a:lnTo>
                  <a:pt x="0" y="32122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410F15E-6B16-603B-8E93-30DFCAFD03B5}"/>
              </a:ext>
            </a:extLst>
          </p:cNvPr>
          <p:cNvSpPr/>
          <p:nvPr/>
        </p:nvSpPr>
        <p:spPr>
          <a:xfrm>
            <a:off x="-618697" y="9007026"/>
            <a:ext cx="2359302" cy="1682859"/>
          </a:xfrm>
          <a:custGeom>
            <a:avLst/>
            <a:gdLst/>
            <a:ahLst/>
            <a:cxnLst/>
            <a:rect l="l" t="t" r="r" b="b"/>
            <a:pathLst>
              <a:path w="2359302" h="1682859">
                <a:moveTo>
                  <a:pt x="0" y="0"/>
                </a:moveTo>
                <a:lnTo>
                  <a:pt x="2359302" y="0"/>
                </a:lnTo>
                <a:lnTo>
                  <a:pt x="2359302" y="1682858"/>
                </a:lnTo>
                <a:lnTo>
                  <a:pt x="0" y="16828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9A8AA2DA-F69A-0865-ADCA-0CBF6BDB5360}"/>
              </a:ext>
            </a:extLst>
          </p:cNvPr>
          <p:cNvGrpSpPr/>
          <p:nvPr/>
        </p:nvGrpSpPr>
        <p:grpSpPr>
          <a:xfrm>
            <a:off x="1912719" y="1185390"/>
            <a:ext cx="980291" cy="1190625"/>
            <a:chOff x="0" y="0"/>
            <a:chExt cx="669212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289EE4CF-7038-D05A-0246-42831811A3BE}"/>
                </a:ext>
              </a:extLst>
            </p:cNvPr>
            <p:cNvSpPr/>
            <p:nvPr/>
          </p:nvSpPr>
          <p:spPr>
            <a:xfrm>
              <a:off x="0" y="0"/>
              <a:ext cx="669212" cy="812800"/>
            </a:xfrm>
            <a:custGeom>
              <a:avLst/>
              <a:gdLst/>
              <a:ahLst/>
              <a:cxnLst/>
              <a:rect l="l" t="t" r="r" b="b"/>
              <a:pathLst>
                <a:path w="669212" h="812800">
                  <a:moveTo>
                    <a:pt x="669212" y="0"/>
                  </a:moveTo>
                  <a:lnTo>
                    <a:pt x="669212" y="698500"/>
                  </a:lnTo>
                  <a:lnTo>
                    <a:pt x="334606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69212" y="0"/>
                  </a:lnTo>
                  <a:close/>
                </a:path>
              </a:pathLst>
            </a:custGeom>
            <a:solidFill>
              <a:srgbClr val="456188"/>
            </a:solidFill>
            <a:ln w="47625" cap="sq">
              <a:solidFill>
                <a:srgbClr val="C5E5E0"/>
              </a:solidFill>
              <a:prstDash val="lgDash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BFEAAC79-D6EA-FAF2-EBD4-784D3990BB44}"/>
                </a:ext>
              </a:extLst>
            </p:cNvPr>
            <p:cNvSpPr txBox="1"/>
            <p:nvPr/>
          </p:nvSpPr>
          <p:spPr>
            <a:xfrm>
              <a:off x="0" y="-47625"/>
              <a:ext cx="66921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DC8B6AE7-06E3-62AF-AFF9-22F013E64B12}"/>
              </a:ext>
            </a:extLst>
          </p:cNvPr>
          <p:cNvSpPr txBox="1"/>
          <p:nvPr/>
        </p:nvSpPr>
        <p:spPr>
          <a:xfrm>
            <a:off x="1898428" y="365125"/>
            <a:ext cx="144911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Özellikler</a:t>
            </a:r>
            <a:endParaRPr lang="en-US" sz="6999" dirty="0">
              <a:solidFill>
                <a:srgbClr val="FDF6F6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812C716-CF70-FEA8-3EDE-591F9A6F0BCF}"/>
              </a:ext>
            </a:extLst>
          </p:cNvPr>
          <p:cNvSpPr txBox="1"/>
          <p:nvPr/>
        </p:nvSpPr>
        <p:spPr>
          <a:xfrm>
            <a:off x="1732987" y="1402877"/>
            <a:ext cx="13397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1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A2E578C-5440-9E7F-B3F7-A72F1483B3AE}"/>
              </a:ext>
            </a:extLst>
          </p:cNvPr>
          <p:cNvSpPr txBox="1"/>
          <p:nvPr/>
        </p:nvSpPr>
        <p:spPr>
          <a:xfrm>
            <a:off x="-930032" y="1463675"/>
            <a:ext cx="14491145" cy="78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 err="1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Kayıt</a:t>
            </a:r>
            <a:r>
              <a:rPr lang="en-US" sz="4600" dirty="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/</a:t>
            </a:r>
            <a:r>
              <a:rPr lang="en-US" sz="4600" dirty="0" err="1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Giriş</a:t>
            </a:r>
            <a:r>
              <a:rPr lang="en-US" sz="4600" dirty="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 </a:t>
            </a:r>
            <a:r>
              <a:rPr lang="en-US" sz="4600" dirty="0" err="1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Sistemi</a:t>
            </a:r>
            <a:endParaRPr lang="en-US" sz="4600" dirty="0">
              <a:solidFill>
                <a:srgbClr val="FDF6F6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24" name="Resim 23">
            <a:extLst>
              <a:ext uri="{FF2B5EF4-FFF2-40B4-BE49-F238E27FC236}">
                <a16:creationId xmlns:a16="http://schemas.microsoft.com/office/drawing/2014/main" id="{BA53A067-2EAD-162C-4916-458D971EAC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44" y="4833392"/>
            <a:ext cx="14133816" cy="1650764"/>
          </a:xfrm>
          <a:prstGeom prst="rect">
            <a:avLst/>
          </a:prstGeom>
        </p:spPr>
      </p:pic>
      <p:sp>
        <p:nvSpPr>
          <p:cNvPr id="26" name="Metin kutusu 25">
            <a:extLst>
              <a:ext uri="{FF2B5EF4-FFF2-40B4-BE49-F238E27FC236}">
                <a16:creationId xmlns:a16="http://schemas.microsoft.com/office/drawing/2014/main" id="{7B8FDCC4-B80D-AC73-B473-5D38B046DB1E}"/>
              </a:ext>
            </a:extLst>
          </p:cNvPr>
          <p:cNvSpPr txBox="1"/>
          <p:nvPr/>
        </p:nvSpPr>
        <p:spPr>
          <a:xfrm>
            <a:off x="1871214" y="3119640"/>
            <a:ext cx="1413381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300" dirty="0">
                <a:solidFill>
                  <a:schemeClr val="bg1"/>
                </a:solidFill>
              </a:rPr>
              <a:t>Aşağıdaki görselde verilerin </a:t>
            </a:r>
            <a:r>
              <a:rPr lang="tr-TR" sz="3300" dirty="0" err="1">
                <a:solidFill>
                  <a:schemeClr val="bg1"/>
                </a:solidFill>
              </a:rPr>
              <a:t>local</a:t>
            </a:r>
            <a:r>
              <a:rPr lang="tr-TR" sz="3300" dirty="0">
                <a:solidFill>
                  <a:schemeClr val="bg1"/>
                </a:solidFill>
              </a:rPr>
              <a:t> </a:t>
            </a:r>
            <a:r>
              <a:rPr lang="tr-TR" sz="3300" dirty="0" err="1">
                <a:solidFill>
                  <a:schemeClr val="bg1"/>
                </a:solidFill>
              </a:rPr>
              <a:t>Storage’de</a:t>
            </a:r>
            <a:r>
              <a:rPr lang="tr-TR" sz="3300" dirty="0">
                <a:solidFill>
                  <a:schemeClr val="bg1"/>
                </a:solidFill>
              </a:rPr>
              <a:t> nasıl tutulduğu gösterilmektedir.</a:t>
            </a:r>
          </a:p>
        </p:txBody>
      </p:sp>
    </p:spTree>
    <p:extLst>
      <p:ext uri="{BB962C8B-B14F-4D97-AF65-F5344CB8AC3E}">
        <p14:creationId xmlns:p14="http://schemas.microsoft.com/office/powerpoint/2010/main" val="59776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178" y="351868"/>
            <a:ext cx="16612948" cy="8655158"/>
            <a:chOff x="0" y="0"/>
            <a:chExt cx="4375427" cy="2279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5427" cy="2279548"/>
            </a:xfrm>
            <a:custGeom>
              <a:avLst/>
              <a:gdLst/>
              <a:ahLst/>
              <a:cxnLst/>
              <a:rect l="l" t="t" r="r" b="b"/>
              <a:pathLst>
                <a:path w="4375427" h="2279548">
                  <a:moveTo>
                    <a:pt x="0" y="0"/>
                  </a:moveTo>
                  <a:lnTo>
                    <a:pt x="4375427" y="0"/>
                  </a:lnTo>
                  <a:lnTo>
                    <a:pt x="4375427" y="2279548"/>
                  </a:lnTo>
                  <a:lnTo>
                    <a:pt x="0" y="2279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5427" cy="232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36614" y="-2297599"/>
            <a:ext cx="10614772" cy="4747255"/>
            <a:chOff x="0" y="0"/>
            <a:chExt cx="2795660" cy="1250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5660" cy="1250306"/>
            </a:xfrm>
            <a:custGeom>
              <a:avLst/>
              <a:gdLst/>
              <a:ahLst/>
              <a:cxnLst/>
              <a:rect l="l" t="t" r="r" b="b"/>
              <a:pathLst>
                <a:path w="2795660" h="1250306">
                  <a:moveTo>
                    <a:pt x="0" y="0"/>
                  </a:moveTo>
                  <a:lnTo>
                    <a:pt x="2795660" y="0"/>
                  </a:lnTo>
                  <a:lnTo>
                    <a:pt x="2795660" y="1250306"/>
                  </a:lnTo>
                  <a:lnTo>
                    <a:pt x="0" y="1250306"/>
                  </a:lnTo>
                  <a:close/>
                </a:path>
              </a:pathLst>
            </a:custGeom>
            <a:solidFill>
              <a:srgbClr val="19263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95660" cy="1297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72719" y="8252388"/>
            <a:ext cx="3744491" cy="2437497"/>
          </a:xfrm>
          <a:custGeom>
            <a:avLst/>
            <a:gdLst/>
            <a:ahLst/>
            <a:cxnLst/>
            <a:rect l="l" t="t" r="r" b="b"/>
            <a:pathLst>
              <a:path w="3744491" h="2437497">
                <a:moveTo>
                  <a:pt x="0" y="0"/>
                </a:moveTo>
                <a:lnTo>
                  <a:pt x="3744491" y="0"/>
                </a:lnTo>
                <a:lnTo>
                  <a:pt x="3744491" y="2437496"/>
                </a:lnTo>
                <a:lnTo>
                  <a:pt x="0" y="243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-618697" y="9007026"/>
            <a:ext cx="2359302" cy="1682859"/>
          </a:xfrm>
          <a:custGeom>
            <a:avLst/>
            <a:gdLst/>
            <a:ahLst/>
            <a:cxnLst/>
            <a:rect l="l" t="t" r="r" b="b"/>
            <a:pathLst>
              <a:path w="2359302" h="1682859">
                <a:moveTo>
                  <a:pt x="0" y="0"/>
                </a:moveTo>
                <a:lnTo>
                  <a:pt x="2359302" y="0"/>
                </a:lnTo>
                <a:lnTo>
                  <a:pt x="2359302" y="1682858"/>
                </a:lnTo>
                <a:lnTo>
                  <a:pt x="0" y="1682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0" name="Group 10"/>
          <p:cNvGrpSpPr/>
          <p:nvPr/>
        </p:nvGrpSpPr>
        <p:grpSpPr>
          <a:xfrm>
            <a:off x="1912719" y="1185390"/>
            <a:ext cx="980291" cy="1190625"/>
            <a:chOff x="0" y="0"/>
            <a:chExt cx="669212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9212" cy="812800"/>
            </a:xfrm>
            <a:custGeom>
              <a:avLst/>
              <a:gdLst/>
              <a:ahLst/>
              <a:cxnLst/>
              <a:rect l="l" t="t" r="r" b="b"/>
              <a:pathLst>
                <a:path w="669212" h="812800">
                  <a:moveTo>
                    <a:pt x="669212" y="0"/>
                  </a:moveTo>
                  <a:lnTo>
                    <a:pt x="669212" y="698500"/>
                  </a:lnTo>
                  <a:lnTo>
                    <a:pt x="334606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69212" y="0"/>
                  </a:lnTo>
                  <a:close/>
                </a:path>
              </a:pathLst>
            </a:custGeom>
            <a:solidFill>
              <a:srgbClr val="456188"/>
            </a:solidFill>
            <a:ln w="47625" cap="sq">
              <a:solidFill>
                <a:srgbClr val="C5E5E0"/>
              </a:solidFill>
              <a:prstDash val="lgDash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6921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3030510" flipH="1">
            <a:off x="7696855" y="7791055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4909197" y="0"/>
                </a:moveTo>
                <a:lnTo>
                  <a:pt x="0" y="0"/>
                </a:lnTo>
                <a:lnTo>
                  <a:pt x="0" y="4114800"/>
                </a:lnTo>
                <a:lnTo>
                  <a:pt x="4909197" y="4114800"/>
                </a:lnTo>
                <a:lnTo>
                  <a:pt x="49091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11905530" y="8837700"/>
            <a:ext cx="3704561" cy="2620135"/>
          </a:xfrm>
          <a:custGeom>
            <a:avLst/>
            <a:gdLst/>
            <a:ahLst/>
            <a:cxnLst/>
            <a:rect l="l" t="t" r="r" b="b"/>
            <a:pathLst>
              <a:path w="3704561" h="2620135">
                <a:moveTo>
                  <a:pt x="0" y="0"/>
                </a:moveTo>
                <a:lnTo>
                  <a:pt x="3704561" y="0"/>
                </a:lnTo>
                <a:lnTo>
                  <a:pt x="3704561" y="2620135"/>
                </a:lnTo>
                <a:lnTo>
                  <a:pt x="0" y="2620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6" name="Freeform 16"/>
          <p:cNvSpPr/>
          <p:nvPr/>
        </p:nvSpPr>
        <p:spPr>
          <a:xfrm>
            <a:off x="4066374" y="8557749"/>
            <a:ext cx="3485940" cy="2581413"/>
          </a:xfrm>
          <a:custGeom>
            <a:avLst/>
            <a:gdLst/>
            <a:ahLst/>
            <a:cxnLst/>
            <a:rect l="l" t="t" r="r" b="b"/>
            <a:pathLst>
              <a:path w="3485940" h="2581413">
                <a:moveTo>
                  <a:pt x="0" y="0"/>
                </a:moveTo>
                <a:lnTo>
                  <a:pt x="3485940" y="0"/>
                </a:lnTo>
                <a:lnTo>
                  <a:pt x="3485940" y="2581413"/>
                </a:lnTo>
                <a:lnTo>
                  <a:pt x="0" y="25814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7" name="Freeform 17"/>
          <p:cNvSpPr/>
          <p:nvPr/>
        </p:nvSpPr>
        <p:spPr>
          <a:xfrm>
            <a:off x="999392" y="8557749"/>
            <a:ext cx="4146702" cy="3114190"/>
          </a:xfrm>
          <a:custGeom>
            <a:avLst/>
            <a:gdLst/>
            <a:ahLst/>
            <a:cxnLst/>
            <a:rect l="l" t="t" r="r" b="b"/>
            <a:pathLst>
              <a:path w="4146702" h="3114190">
                <a:moveTo>
                  <a:pt x="0" y="0"/>
                </a:moveTo>
                <a:lnTo>
                  <a:pt x="4146702" y="0"/>
                </a:lnTo>
                <a:lnTo>
                  <a:pt x="4146702" y="3114189"/>
                </a:lnTo>
                <a:lnTo>
                  <a:pt x="0" y="31141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Freeform 18"/>
          <p:cNvSpPr/>
          <p:nvPr/>
        </p:nvSpPr>
        <p:spPr>
          <a:xfrm>
            <a:off x="7093930" y="8557749"/>
            <a:ext cx="2935938" cy="3212262"/>
          </a:xfrm>
          <a:custGeom>
            <a:avLst/>
            <a:gdLst/>
            <a:ahLst/>
            <a:cxnLst/>
            <a:rect l="l" t="t" r="r" b="b"/>
            <a:pathLst>
              <a:path w="2935938" h="3212262">
                <a:moveTo>
                  <a:pt x="0" y="0"/>
                </a:moveTo>
                <a:lnTo>
                  <a:pt x="2935938" y="0"/>
                </a:lnTo>
                <a:lnTo>
                  <a:pt x="2935938" y="3212261"/>
                </a:lnTo>
                <a:lnTo>
                  <a:pt x="0" y="32122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TextBox 19"/>
          <p:cNvSpPr txBox="1"/>
          <p:nvPr/>
        </p:nvSpPr>
        <p:spPr>
          <a:xfrm>
            <a:off x="1898428" y="365125"/>
            <a:ext cx="144911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 err="1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Özellikler</a:t>
            </a:r>
            <a:endParaRPr lang="en-US" sz="6999" dirty="0">
              <a:solidFill>
                <a:srgbClr val="FDF6F6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98428" y="2449656"/>
            <a:ext cx="13711664" cy="113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Kullanıcının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;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hesabını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kişiselleştirme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anlamında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favorilere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eklediği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filmleri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görüntülemesini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sağlayan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sayfadır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2987" y="1402877"/>
            <a:ext cx="13397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386666" y="1339060"/>
            <a:ext cx="14491145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 err="1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Favoriler</a:t>
            </a:r>
            <a:r>
              <a:rPr lang="en-US" sz="4600" dirty="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 </a:t>
            </a:r>
            <a:r>
              <a:rPr lang="en-US" sz="4600" dirty="0" err="1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Sayfası</a:t>
            </a:r>
            <a:endParaRPr lang="en-US" sz="4600" dirty="0">
              <a:solidFill>
                <a:srgbClr val="FDF6F6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pic>
        <p:nvPicPr>
          <p:cNvPr id="24" name="Resim 23" descr="metin, ekran görüntüsü, multimedya yazılımı, yazıl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BDEC3CB-2072-6385-791E-ACD8A788DE6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476" y="3634003"/>
            <a:ext cx="9685432" cy="50646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7526" y="351868"/>
            <a:ext cx="16612948" cy="8655158"/>
            <a:chOff x="0" y="0"/>
            <a:chExt cx="4375427" cy="2279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5427" cy="2279548"/>
            </a:xfrm>
            <a:custGeom>
              <a:avLst/>
              <a:gdLst/>
              <a:ahLst/>
              <a:cxnLst/>
              <a:rect l="l" t="t" r="r" b="b"/>
              <a:pathLst>
                <a:path w="4375427" h="2279548">
                  <a:moveTo>
                    <a:pt x="0" y="0"/>
                  </a:moveTo>
                  <a:lnTo>
                    <a:pt x="4375427" y="0"/>
                  </a:lnTo>
                  <a:lnTo>
                    <a:pt x="4375427" y="2279548"/>
                  </a:lnTo>
                  <a:lnTo>
                    <a:pt x="0" y="2279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5427" cy="232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36614" y="-2953920"/>
            <a:ext cx="10614772" cy="4747255"/>
            <a:chOff x="0" y="0"/>
            <a:chExt cx="2795660" cy="1250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5660" cy="1250306"/>
            </a:xfrm>
            <a:custGeom>
              <a:avLst/>
              <a:gdLst/>
              <a:ahLst/>
              <a:cxnLst/>
              <a:rect l="l" t="t" r="r" b="b"/>
              <a:pathLst>
                <a:path w="2795660" h="1250306">
                  <a:moveTo>
                    <a:pt x="0" y="0"/>
                  </a:moveTo>
                  <a:lnTo>
                    <a:pt x="2795660" y="0"/>
                  </a:lnTo>
                  <a:lnTo>
                    <a:pt x="2795660" y="1250306"/>
                  </a:lnTo>
                  <a:lnTo>
                    <a:pt x="0" y="1250306"/>
                  </a:lnTo>
                  <a:close/>
                </a:path>
              </a:pathLst>
            </a:custGeom>
            <a:solidFill>
              <a:srgbClr val="19263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95660" cy="1297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18697" y="9007026"/>
            <a:ext cx="2359302" cy="1682859"/>
          </a:xfrm>
          <a:custGeom>
            <a:avLst/>
            <a:gdLst/>
            <a:ahLst/>
            <a:cxnLst/>
            <a:rect l="l" t="t" r="r" b="b"/>
            <a:pathLst>
              <a:path w="2359302" h="1682859">
                <a:moveTo>
                  <a:pt x="0" y="0"/>
                </a:moveTo>
                <a:lnTo>
                  <a:pt x="2359302" y="0"/>
                </a:lnTo>
                <a:lnTo>
                  <a:pt x="2359302" y="1682858"/>
                </a:lnTo>
                <a:lnTo>
                  <a:pt x="0" y="168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9" name="Group 9"/>
          <p:cNvGrpSpPr/>
          <p:nvPr/>
        </p:nvGrpSpPr>
        <p:grpSpPr>
          <a:xfrm>
            <a:off x="1912719" y="1185390"/>
            <a:ext cx="980291" cy="1190625"/>
            <a:chOff x="0" y="0"/>
            <a:chExt cx="669212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9212" cy="812800"/>
            </a:xfrm>
            <a:custGeom>
              <a:avLst/>
              <a:gdLst/>
              <a:ahLst/>
              <a:cxnLst/>
              <a:rect l="l" t="t" r="r" b="b"/>
              <a:pathLst>
                <a:path w="669212" h="812800">
                  <a:moveTo>
                    <a:pt x="669212" y="0"/>
                  </a:moveTo>
                  <a:lnTo>
                    <a:pt x="669212" y="698500"/>
                  </a:lnTo>
                  <a:lnTo>
                    <a:pt x="334606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69212" y="0"/>
                  </a:lnTo>
                  <a:close/>
                </a:path>
              </a:pathLst>
            </a:custGeom>
            <a:solidFill>
              <a:srgbClr val="456188"/>
            </a:solidFill>
            <a:ln w="47625" cap="sq">
              <a:solidFill>
                <a:srgbClr val="C5E5E0"/>
              </a:solidFill>
              <a:prstDash val="lgDash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66921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3030510" flipH="1">
            <a:off x="7696855" y="7791055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4909197" y="0"/>
                </a:moveTo>
                <a:lnTo>
                  <a:pt x="0" y="0"/>
                </a:lnTo>
                <a:lnTo>
                  <a:pt x="0" y="4114800"/>
                </a:lnTo>
                <a:lnTo>
                  <a:pt x="4909197" y="4114800"/>
                </a:lnTo>
                <a:lnTo>
                  <a:pt x="49091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11905530" y="8837700"/>
            <a:ext cx="3704561" cy="2620135"/>
          </a:xfrm>
          <a:custGeom>
            <a:avLst/>
            <a:gdLst/>
            <a:ahLst/>
            <a:cxnLst/>
            <a:rect l="l" t="t" r="r" b="b"/>
            <a:pathLst>
              <a:path w="3704561" h="2620135">
                <a:moveTo>
                  <a:pt x="0" y="0"/>
                </a:moveTo>
                <a:lnTo>
                  <a:pt x="3704561" y="0"/>
                </a:lnTo>
                <a:lnTo>
                  <a:pt x="3704561" y="2620135"/>
                </a:lnTo>
                <a:lnTo>
                  <a:pt x="0" y="2620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4" name="Freeform 14"/>
          <p:cNvSpPr/>
          <p:nvPr/>
        </p:nvSpPr>
        <p:spPr>
          <a:xfrm>
            <a:off x="4066374" y="8557749"/>
            <a:ext cx="3485940" cy="2581413"/>
          </a:xfrm>
          <a:custGeom>
            <a:avLst/>
            <a:gdLst/>
            <a:ahLst/>
            <a:cxnLst/>
            <a:rect l="l" t="t" r="r" b="b"/>
            <a:pathLst>
              <a:path w="3485940" h="2581413">
                <a:moveTo>
                  <a:pt x="0" y="0"/>
                </a:moveTo>
                <a:lnTo>
                  <a:pt x="3485940" y="0"/>
                </a:lnTo>
                <a:lnTo>
                  <a:pt x="3485940" y="2581413"/>
                </a:lnTo>
                <a:lnTo>
                  <a:pt x="0" y="25814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/>
          <p:cNvSpPr/>
          <p:nvPr/>
        </p:nvSpPr>
        <p:spPr>
          <a:xfrm>
            <a:off x="999392" y="8557749"/>
            <a:ext cx="4146702" cy="3114190"/>
          </a:xfrm>
          <a:custGeom>
            <a:avLst/>
            <a:gdLst/>
            <a:ahLst/>
            <a:cxnLst/>
            <a:rect l="l" t="t" r="r" b="b"/>
            <a:pathLst>
              <a:path w="4146702" h="3114190">
                <a:moveTo>
                  <a:pt x="0" y="0"/>
                </a:moveTo>
                <a:lnTo>
                  <a:pt x="4146702" y="0"/>
                </a:lnTo>
                <a:lnTo>
                  <a:pt x="4146702" y="3114189"/>
                </a:lnTo>
                <a:lnTo>
                  <a:pt x="0" y="3114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6" name="Freeform 16"/>
          <p:cNvSpPr/>
          <p:nvPr/>
        </p:nvSpPr>
        <p:spPr>
          <a:xfrm>
            <a:off x="7328800" y="2082327"/>
            <a:ext cx="9726625" cy="3736833"/>
          </a:xfrm>
          <a:custGeom>
            <a:avLst/>
            <a:gdLst/>
            <a:ahLst/>
            <a:cxnLst/>
            <a:rect l="l" t="t" r="r" b="b"/>
            <a:pathLst>
              <a:path w="9726625" h="3736833">
                <a:moveTo>
                  <a:pt x="0" y="0"/>
                </a:moveTo>
                <a:lnTo>
                  <a:pt x="9726626" y="0"/>
                </a:lnTo>
                <a:lnTo>
                  <a:pt x="9726626" y="3736833"/>
                </a:lnTo>
                <a:lnTo>
                  <a:pt x="0" y="3736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91" t="-10615" r="-591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7" name="Freeform 17"/>
          <p:cNvSpPr/>
          <p:nvPr/>
        </p:nvSpPr>
        <p:spPr>
          <a:xfrm>
            <a:off x="7328800" y="5868858"/>
            <a:ext cx="9726625" cy="2968842"/>
          </a:xfrm>
          <a:custGeom>
            <a:avLst/>
            <a:gdLst/>
            <a:ahLst/>
            <a:cxnLst/>
            <a:rect l="l" t="t" r="r" b="b"/>
            <a:pathLst>
              <a:path w="9726625" h="2968842">
                <a:moveTo>
                  <a:pt x="0" y="0"/>
                </a:moveTo>
                <a:lnTo>
                  <a:pt x="9726626" y="0"/>
                </a:lnTo>
                <a:lnTo>
                  <a:pt x="9726626" y="2968842"/>
                </a:lnTo>
                <a:lnTo>
                  <a:pt x="0" y="29688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5900" b="-590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Freeform 18"/>
          <p:cNvSpPr/>
          <p:nvPr/>
        </p:nvSpPr>
        <p:spPr>
          <a:xfrm>
            <a:off x="14872719" y="8252388"/>
            <a:ext cx="3744491" cy="2437497"/>
          </a:xfrm>
          <a:custGeom>
            <a:avLst/>
            <a:gdLst/>
            <a:ahLst/>
            <a:cxnLst/>
            <a:rect l="l" t="t" r="r" b="b"/>
            <a:pathLst>
              <a:path w="3744491" h="2437497">
                <a:moveTo>
                  <a:pt x="0" y="0"/>
                </a:moveTo>
                <a:lnTo>
                  <a:pt x="3744491" y="0"/>
                </a:lnTo>
                <a:lnTo>
                  <a:pt x="3744491" y="2437496"/>
                </a:lnTo>
                <a:lnTo>
                  <a:pt x="0" y="2437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Freeform 19"/>
          <p:cNvSpPr/>
          <p:nvPr/>
        </p:nvSpPr>
        <p:spPr>
          <a:xfrm>
            <a:off x="7093930" y="8557749"/>
            <a:ext cx="2935938" cy="3212262"/>
          </a:xfrm>
          <a:custGeom>
            <a:avLst/>
            <a:gdLst/>
            <a:ahLst/>
            <a:cxnLst/>
            <a:rect l="l" t="t" r="r" b="b"/>
            <a:pathLst>
              <a:path w="2935938" h="3212262">
                <a:moveTo>
                  <a:pt x="0" y="0"/>
                </a:moveTo>
                <a:lnTo>
                  <a:pt x="2935938" y="0"/>
                </a:lnTo>
                <a:lnTo>
                  <a:pt x="2935938" y="3212261"/>
                </a:lnTo>
                <a:lnTo>
                  <a:pt x="0" y="32122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TextBox 20"/>
          <p:cNvSpPr txBox="1"/>
          <p:nvPr/>
        </p:nvSpPr>
        <p:spPr>
          <a:xfrm>
            <a:off x="1898428" y="365125"/>
            <a:ext cx="144911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Özellikler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4486" y="3408529"/>
            <a:ext cx="5104255" cy="405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Kullanıcı; filmler arasında gezinebilir, dilediği filmin ismini arama kutusuna yazarak bulabilir ve sitenin ana sayfasındaki butondan türlere göre seçtiği tarzda çeşitli filmlere ulaşabilir.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2987" y="1402877"/>
            <a:ext cx="13397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228" y="1383827"/>
            <a:ext cx="14491145" cy="78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Tür Seçme ve Film Arama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6D18B1-2E49-A6D8-D8DF-D69F36974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82153D-3974-D276-D281-967816B97FBC}"/>
              </a:ext>
            </a:extLst>
          </p:cNvPr>
          <p:cNvGrpSpPr/>
          <p:nvPr/>
        </p:nvGrpSpPr>
        <p:grpSpPr>
          <a:xfrm>
            <a:off x="837526" y="351868"/>
            <a:ext cx="16612948" cy="8655158"/>
            <a:chOff x="0" y="0"/>
            <a:chExt cx="4375427" cy="2279548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267AC6-F8E3-4A81-08CB-747C791BC7ED}"/>
                </a:ext>
              </a:extLst>
            </p:cNvPr>
            <p:cNvSpPr/>
            <p:nvPr/>
          </p:nvSpPr>
          <p:spPr>
            <a:xfrm>
              <a:off x="0" y="0"/>
              <a:ext cx="4375427" cy="2279548"/>
            </a:xfrm>
            <a:custGeom>
              <a:avLst/>
              <a:gdLst/>
              <a:ahLst/>
              <a:cxnLst/>
              <a:rect l="l" t="t" r="r" b="b"/>
              <a:pathLst>
                <a:path w="4375427" h="2279548">
                  <a:moveTo>
                    <a:pt x="0" y="0"/>
                  </a:moveTo>
                  <a:lnTo>
                    <a:pt x="4375427" y="0"/>
                  </a:lnTo>
                  <a:lnTo>
                    <a:pt x="4375427" y="2279548"/>
                  </a:lnTo>
                  <a:lnTo>
                    <a:pt x="0" y="2279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2551318-9893-CCAE-D18F-611E6F30EE0F}"/>
                </a:ext>
              </a:extLst>
            </p:cNvPr>
            <p:cNvSpPr txBox="1"/>
            <p:nvPr/>
          </p:nvSpPr>
          <p:spPr>
            <a:xfrm>
              <a:off x="0" y="-47625"/>
              <a:ext cx="4375427" cy="232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E07772E-77BF-1643-4251-FDCC8C2366E1}"/>
              </a:ext>
            </a:extLst>
          </p:cNvPr>
          <p:cNvGrpSpPr/>
          <p:nvPr/>
        </p:nvGrpSpPr>
        <p:grpSpPr>
          <a:xfrm>
            <a:off x="3836614" y="-2953920"/>
            <a:ext cx="10614772" cy="4747255"/>
            <a:chOff x="0" y="0"/>
            <a:chExt cx="2795660" cy="125030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A9A7D1A-1977-9128-0DE5-236C95EF866A}"/>
                </a:ext>
              </a:extLst>
            </p:cNvPr>
            <p:cNvSpPr/>
            <p:nvPr/>
          </p:nvSpPr>
          <p:spPr>
            <a:xfrm>
              <a:off x="0" y="0"/>
              <a:ext cx="2795660" cy="1250306"/>
            </a:xfrm>
            <a:custGeom>
              <a:avLst/>
              <a:gdLst/>
              <a:ahLst/>
              <a:cxnLst/>
              <a:rect l="l" t="t" r="r" b="b"/>
              <a:pathLst>
                <a:path w="2795660" h="1250306">
                  <a:moveTo>
                    <a:pt x="0" y="0"/>
                  </a:moveTo>
                  <a:lnTo>
                    <a:pt x="2795660" y="0"/>
                  </a:lnTo>
                  <a:lnTo>
                    <a:pt x="2795660" y="1250306"/>
                  </a:lnTo>
                  <a:lnTo>
                    <a:pt x="0" y="1250306"/>
                  </a:lnTo>
                  <a:close/>
                </a:path>
              </a:pathLst>
            </a:custGeom>
            <a:solidFill>
              <a:srgbClr val="19263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0C9A348-F256-A083-F0C9-8CDB7305E42B}"/>
                </a:ext>
              </a:extLst>
            </p:cNvPr>
            <p:cNvSpPr txBox="1"/>
            <p:nvPr/>
          </p:nvSpPr>
          <p:spPr>
            <a:xfrm>
              <a:off x="0" y="-47625"/>
              <a:ext cx="2795660" cy="1297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18524FCC-C903-5668-2214-FE41600773E1}"/>
              </a:ext>
            </a:extLst>
          </p:cNvPr>
          <p:cNvSpPr/>
          <p:nvPr/>
        </p:nvSpPr>
        <p:spPr>
          <a:xfrm>
            <a:off x="-618697" y="9007026"/>
            <a:ext cx="2359302" cy="1682859"/>
          </a:xfrm>
          <a:custGeom>
            <a:avLst/>
            <a:gdLst/>
            <a:ahLst/>
            <a:cxnLst/>
            <a:rect l="l" t="t" r="r" b="b"/>
            <a:pathLst>
              <a:path w="2359302" h="1682859">
                <a:moveTo>
                  <a:pt x="0" y="0"/>
                </a:moveTo>
                <a:lnTo>
                  <a:pt x="2359302" y="0"/>
                </a:lnTo>
                <a:lnTo>
                  <a:pt x="2359302" y="1682858"/>
                </a:lnTo>
                <a:lnTo>
                  <a:pt x="0" y="1682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7D0EEC0C-90CB-541E-52EC-B00D817755C2}"/>
              </a:ext>
            </a:extLst>
          </p:cNvPr>
          <p:cNvGrpSpPr/>
          <p:nvPr/>
        </p:nvGrpSpPr>
        <p:grpSpPr>
          <a:xfrm>
            <a:off x="1912719" y="1185390"/>
            <a:ext cx="980291" cy="1190625"/>
            <a:chOff x="0" y="0"/>
            <a:chExt cx="669212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7C758CD-49A1-2710-3F93-236AA1E18A13}"/>
                </a:ext>
              </a:extLst>
            </p:cNvPr>
            <p:cNvSpPr/>
            <p:nvPr/>
          </p:nvSpPr>
          <p:spPr>
            <a:xfrm>
              <a:off x="0" y="0"/>
              <a:ext cx="669212" cy="812800"/>
            </a:xfrm>
            <a:custGeom>
              <a:avLst/>
              <a:gdLst/>
              <a:ahLst/>
              <a:cxnLst/>
              <a:rect l="l" t="t" r="r" b="b"/>
              <a:pathLst>
                <a:path w="669212" h="812800">
                  <a:moveTo>
                    <a:pt x="669212" y="0"/>
                  </a:moveTo>
                  <a:lnTo>
                    <a:pt x="669212" y="698500"/>
                  </a:lnTo>
                  <a:lnTo>
                    <a:pt x="334606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69212" y="0"/>
                  </a:lnTo>
                  <a:close/>
                </a:path>
              </a:pathLst>
            </a:custGeom>
            <a:solidFill>
              <a:srgbClr val="456188"/>
            </a:solidFill>
            <a:ln w="47625" cap="sq">
              <a:solidFill>
                <a:srgbClr val="C5E5E0"/>
              </a:solidFill>
              <a:prstDash val="lgDash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4C60474-B2DE-673F-8577-12A81DDB67F5}"/>
                </a:ext>
              </a:extLst>
            </p:cNvPr>
            <p:cNvSpPr txBox="1"/>
            <p:nvPr/>
          </p:nvSpPr>
          <p:spPr>
            <a:xfrm>
              <a:off x="0" y="-47625"/>
              <a:ext cx="66921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B5909293-8607-3BFA-8FD3-64A1ED694057}"/>
              </a:ext>
            </a:extLst>
          </p:cNvPr>
          <p:cNvSpPr/>
          <p:nvPr/>
        </p:nvSpPr>
        <p:spPr>
          <a:xfrm rot="3030510" flipH="1">
            <a:off x="7696855" y="7791055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4909197" y="0"/>
                </a:moveTo>
                <a:lnTo>
                  <a:pt x="0" y="0"/>
                </a:lnTo>
                <a:lnTo>
                  <a:pt x="0" y="4114800"/>
                </a:lnTo>
                <a:lnTo>
                  <a:pt x="4909197" y="4114800"/>
                </a:lnTo>
                <a:lnTo>
                  <a:pt x="490919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04FE963-2D39-1247-2B1A-43880B5F9107}"/>
              </a:ext>
            </a:extLst>
          </p:cNvPr>
          <p:cNvSpPr/>
          <p:nvPr/>
        </p:nvSpPr>
        <p:spPr>
          <a:xfrm>
            <a:off x="11905530" y="8837700"/>
            <a:ext cx="3704561" cy="2620135"/>
          </a:xfrm>
          <a:custGeom>
            <a:avLst/>
            <a:gdLst/>
            <a:ahLst/>
            <a:cxnLst/>
            <a:rect l="l" t="t" r="r" b="b"/>
            <a:pathLst>
              <a:path w="3704561" h="2620135">
                <a:moveTo>
                  <a:pt x="0" y="0"/>
                </a:moveTo>
                <a:lnTo>
                  <a:pt x="3704561" y="0"/>
                </a:lnTo>
                <a:lnTo>
                  <a:pt x="3704561" y="2620135"/>
                </a:lnTo>
                <a:lnTo>
                  <a:pt x="0" y="2620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1A642D5F-73B6-BDC5-3611-82856317D299}"/>
              </a:ext>
            </a:extLst>
          </p:cNvPr>
          <p:cNvSpPr/>
          <p:nvPr/>
        </p:nvSpPr>
        <p:spPr>
          <a:xfrm>
            <a:off x="4066374" y="8557749"/>
            <a:ext cx="3485940" cy="2581413"/>
          </a:xfrm>
          <a:custGeom>
            <a:avLst/>
            <a:gdLst/>
            <a:ahLst/>
            <a:cxnLst/>
            <a:rect l="l" t="t" r="r" b="b"/>
            <a:pathLst>
              <a:path w="3485940" h="2581413">
                <a:moveTo>
                  <a:pt x="0" y="0"/>
                </a:moveTo>
                <a:lnTo>
                  <a:pt x="3485940" y="0"/>
                </a:lnTo>
                <a:lnTo>
                  <a:pt x="3485940" y="2581413"/>
                </a:lnTo>
                <a:lnTo>
                  <a:pt x="0" y="25814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48F1853-E9D6-B538-E308-38D57CA3816D}"/>
              </a:ext>
            </a:extLst>
          </p:cNvPr>
          <p:cNvSpPr/>
          <p:nvPr/>
        </p:nvSpPr>
        <p:spPr>
          <a:xfrm>
            <a:off x="999392" y="8557749"/>
            <a:ext cx="4146702" cy="3114190"/>
          </a:xfrm>
          <a:custGeom>
            <a:avLst/>
            <a:gdLst/>
            <a:ahLst/>
            <a:cxnLst/>
            <a:rect l="l" t="t" r="r" b="b"/>
            <a:pathLst>
              <a:path w="4146702" h="3114190">
                <a:moveTo>
                  <a:pt x="0" y="0"/>
                </a:moveTo>
                <a:lnTo>
                  <a:pt x="4146702" y="0"/>
                </a:lnTo>
                <a:lnTo>
                  <a:pt x="4146702" y="3114189"/>
                </a:lnTo>
                <a:lnTo>
                  <a:pt x="0" y="3114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D54FD80-82DA-24C9-E700-AE7F64E30324}"/>
              </a:ext>
            </a:extLst>
          </p:cNvPr>
          <p:cNvSpPr/>
          <p:nvPr/>
        </p:nvSpPr>
        <p:spPr>
          <a:xfrm>
            <a:off x="14872719" y="8252388"/>
            <a:ext cx="3744491" cy="2437497"/>
          </a:xfrm>
          <a:custGeom>
            <a:avLst/>
            <a:gdLst/>
            <a:ahLst/>
            <a:cxnLst/>
            <a:rect l="l" t="t" r="r" b="b"/>
            <a:pathLst>
              <a:path w="3744491" h="2437497">
                <a:moveTo>
                  <a:pt x="0" y="0"/>
                </a:moveTo>
                <a:lnTo>
                  <a:pt x="3744491" y="0"/>
                </a:lnTo>
                <a:lnTo>
                  <a:pt x="3744491" y="2437496"/>
                </a:lnTo>
                <a:lnTo>
                  <a:pt x="0" y="24374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536C5E91-AF1E-7754-F0E5-B162F5E94DDD}"/>
              </a:ext>
            </a:extLst>
          </p:cNvPr>
          <p:cNvSpPr/>
          <p:nvPr/>
        </p:nvSpPr>
        <p:spPr>
          <a:xfrm>
            <a:off x="7093930" y="8557749"/>
            <a:ext cx="2935938" cy="3212262"/>
          </a:xfrm>
          <a:custGeom>
            <a:avLst/>
            <a:gdLst/>
            <a:ahLst/>
            <a:cxnLst/>
            <a:rect l="l" t="t" r="r" b="b"/>
            <a:pathLst>
              <a:path w="2935938" h="3212262">
                <a:moveTo>
                  <a:pt x="0" y="0"/>
                </a:moveTo>
                <a:lnTo>
                  <a:pt x="2935938" y="0"/>
                </a:lnTo>
                <a:lnTo>
                  <a:pt x="2935938" y="3212261"/>
                </a:lnTo>
                <a:lnTo>
                  <a:pt x="0" y="32122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BCF754D-BCBD-7CD6-089F-BBA43B10574D}"/>
              </a:ext>
            </a:extLst>
          </p:cNvPr>
          <p:cNvSpPr txBox="1"/>
          <p:nvPr/>
        </p:nvSpPr>
        <p:spPr>
          <a:xfrm>
            <a:off x="1898428" y="365125"/>
            <a:ext cx="144911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Özellikler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3BE8F75A-7CF2-3798-7AE2-178E7647B28A}"/>
              </a:ext>
            </a:extLst>
          </p:cNvPr>
          <p:cNvSpPr txBox="1"/>
          <p:nvPr/>
        </p:nvSpPr>
        <p:spPr>
          <a:xfrm>
            <a:off x="2375650" y="2706520"/>
            <a:ext cx="12736314" cy="5482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Film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arama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sisteminin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çalışması</a:t>
            </a:r>
            <a:endParaRPr lang="en-US" sz="3300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810139F-83EA-A1E4-2547-04098A1A7278}"/>
              </a:ext>
            </a:extLst>
          </p:cNvPr>
          <p:cNvSpPr txBox="1"/>
          <p:nvPr/>
        </p:nvSpPr>
        <p:spPr>
          <a:xfrm>
            <a:off x="1732987" y="1402877"/>
            <a:ext cx="13397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0C8C6C0-0AFB-86D4-6210-FB1BBF0DCEE3}"/>
              </a:ext>
            </a:extLst>
          </p:cNvPr>
          <p:cNvSpPr txBox="1"/>
          <p:nvPr/>
        </p:nvSpPr>
        <p:spPr>
          <a:xfrm>
            <a:off x="83228" y="1383827"/>
            <a:ext cx="14491145" cy="78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Tür </a:t>
            </a:r>
            <a:r>
              <a:rPr lang="en-US" sz="4600" dirty="0" err="1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Seçme</a:t>
            </a:r>
            <a:r>
              <a:rPr lang="en-US" sz="4600" dirty="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 </a:t>
            </a:r>
            <a:r>
              <a:rPr lang="en-US" sz="4600" dirty="0" err="1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ve</a:t>
            </a:r>
            <a:r>
              <a:rPr lang="en-US" sz="4600" dirty="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 Film Arama </a:t>
            </a:r>
          </a:p>
        </p:txBody>
      </p:sp>
      <p:pic>
        <p:nvPicPr>
          <p:cNvPr id="25" name="Resim 24">
            <a:extLst>
              <a:ext uri="{FF2B5EF4-FFF2-40B4-BE49-F238E27FC236}">
                <a16:creationId xmlns:a16="http://schemas.microsoft.com/office/drawing/2014/main" id="{8223BD95-5C73-C0C2-AF4B-8D3324732E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91" y="5500977"/>
            <a:ext cx="9819739" cy="715509"/>
          </a:xfrm>
          <a:prstGeom prst="rect">
            <a:avLst/>
          </a:prstGeom>
        </p:spPr>
      </p:pic>
      <p:pic>
        <p:nvPicPr>
          <p:cNvPr id="27" name="Resim 26" descr="metin, ekran görüntüsü, yazı tip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E134E09-E691-46D8-94E2-6A9FCC9ED6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558593"/>
            <a:ext cx="7772400" cy="1829522"/>
          </a:xfrm>
          <a:prstGeom prst="rect">
            <a:avLst/>
          </a:prstGeom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C1C9A18C-7D76-252C-7541-2708C33DE421}"/>
              </a:ext>
            </a:extLst>
          </p:cNvPr>
          <p:cNvSpPr txBox="1"/>
          <p:nvPr/>
        </p:nvSpPr>
        <p:spPr>
          <a:xfrm>
            <a:off x="1945139" y="7086118"/>
            <a:ext cx="13664951" cy="54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Yukarıda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da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görüldüğü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üzere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parametreler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url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üzerinden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yönetilmektedir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5272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6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954" y="498475"/>
            <a:ext cx="16612948" cy="8655158"/>
            <a:chOff x="0" y="0"/>
            <a:chExt cx="4375427" cy="2279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5427" cy="2279548"/>
            </a:xfrm>
            <a:custGeom>
              <a:avLst/>
              <a:gdLst/>
              <a:ahLst/>
              <a:cxnLst/>
              <a:rect l="l" t="t" r="r" b="b"/>
              <a:pathLst>
                <a:path w="4375427" h="2279548">
                  <a:moveTo>
                    <a:pt x="0" y="0"/>
                  </a:moveTo>
                  <a:lnTo>
                    <a:pt x="4375427" y="0"/>
                  </a:lnTo>
                  <a:lnTo>
                    <a:pt x="4375427" y="2279548"/>
                  </a:lnTo>
                  <a:lnTo>
                    <a:pt x="0" y="22795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75427" cy="2327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36614" y="-2953920"/>
            <a:ext cx="10614772" cy="4747255"/>
            <a:chOff x="0" y="0"/>
            <a:chExt cx="2795660" cy="12503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95660" cy="1250306"/>
            </a:xfrm>
            <a:custGeom>
              <a:avLst/>
              <a:gdLst/>
              <a:ahLst/>
              <a:cxnLst/>
              <a:rect l="l" t="t" r="r" b="b"/>
              <a:pathLst>
                <a:path w="2795660" h="1250306">
                  <a:moveTo>
                    <a:pt x="0" y="0"/>
                  </a:moveTo>
                  <a:lnTo>
                    <a:pt x="2795660" y="0"/>
                  </a:lnTo>
                  <a:lnTo>
                    <a:pt x="2795660" y="1250306"/>
                  </a:lnTo>
                  <a:lnTo>
                    <a:pt x="0" y="1250306"/>
                  </a:lnTo>
                  <a:close/>
                </a:path>
              </a:pathLst>
            </a:custGeom>
            <a:solidFill>
              <a:srgbClr val="19263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95660" cy="1297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72719" y="8252388"/>
            <a:ext cx="3744491" cy="2437497"/>
          </a:xfrm>
          <a:custGeom>
            <a:avLst/>
            <a:gdLst/>
            <a:ahLst/>
            <a:cxnLst/>
            <a:rect l="l" t="t" r="r" b="b"/>
            <a:pathLst>
              <a:path w="3744491" h="2437497">
                <a:moveTo>
                  <a:pt x="0" y="0"/>
                </a:moveTo>
                <a:lnTo>
                  <a:pt x="3744491" y="0"/>
                </a:lnTo>
                <a:lnTo>
                  <a:pt x="3744491" y="2437496"/>
                </a:lnTo>
                <a:lnTo>
                  <a:pt x="0" y="2437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4046164" y="8252388"/>
            <a:ext cx="3485940" cy="2581413"/>
          </a:xfrm>
          <a:custGeom>
            <a:avLst/>
            <a:gdLst/>
            <a:ahLst/>
            <a:cxnLst/>
            <a:rect l="l" t="t" r="r" b="b"/>
            <a:pathLst>
              <a:path w="3485940" h="2581413">
                <a:moveTo>
                  <a:pt x="0" y="0"/>
                </a:moveTo>
                <a:lnTo>
                  <a:pt x="3485940" y="0"/>
                </a:lnTo>
                <a:lnTo>
                  <a:pt x="3485940" y="2581413"/>
                </a:lnTo>
                <a:lnTo>
                  <a:pt x="0" y="2581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1057275" y="7849231"/>
            <a:ext cx="4146702" cy="3114190"/>
          </a:xfrm>
          <a:custGeom>
            <a:avLst/>
            <a:gdLst/>
            <a:ahLst/>
            <a:cxnLst/>
            <a:rect l="l" t="t" r="r" b="b"/>
            <a:pathLst>
              <a:path w="4146702" h="3114190">
                <a:moveTo>
                  <a:pt x="0" y="0"/>
                </a:moveTo>
                <a:lnTo>
                  <a:pt x="4146702" y="0"/>
                </a:lnTo>
                <a:lnTo>
                  <a:pt x="4146702" y="3114190"/>
                </a:lnTo>
                <a:lnTo>
                  <a:pt x="0" y="31141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>
          <a:xfrm>
            <a:off x="11919821" y="8213665"/>
            <a:ext cx="3704561" cy="2620135"/>
          </a:xfrm>
          <a:custGeom>
            <a:avLst/>
            <a:gdLst/>
            <a:ahLst/>
            <a:cxnLst/>
            <a:rect l="l" t="t" r="r" b="b"/>
            <a:pathLst>
              <a:path w="3704561" h="2620135">
                <a:moveTo>
                  <a:pt x="0" y="0"/>
                </a:moveTo>
                <a:lnTo>
                  <a:pt x="3704562" y="0"/>
                </a:lnTo>
                <a:lnTo>
                  <a:pt x="3704562" y="2620136"/>
                </a:lnTo>
                <a:lnTo>
                  <a:pt x="0" y="26201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2" name="Freeform 12"/>
          <p:cNvSpPr/>
          <p:nvPr/>
        </p:nvSpPr>
        <p:spPr>
          <a:xfrm rot="3030510" flipH="1">
            <a:off x="7379247" y="7097754"/>
            <a:ext cx="4909197" cy="4114800"/>
          </a:xfrm>
          <a:custGeom>
            <a:avLst/>
            <a:gdLst/>
            <a:ahLst/>
            <a:cxnLst/>
            <a:rect l="l" t="t" r="r" b="b"/>
            <a:pathLst>
              <a:path w="4909197" h="4114800">
                <a:moveTo>
                  <a:pt x="4909198" y="0"/>
                </a:moveTo>
                <a:lnTo>
                  <a:pt x="0" y="0"/>
                </a:lnTo>
                <a:lnTo>
                  <a:pt x="0" y="4114800"/>
                </a:lnTo>
                <a:lnTo>
                  <a:pt x="4909198" y="4114800"/>
                </a:lnTo>
                <a:lnTo>
                  <a:pt x="490919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-618697" y="9007026"/>
            <a:ext cx="2359302" cy="1682859"/>
          </a:xfrm>
          <a:custGeom>
            <a:avLst/>
            <a:gdLst/>
            <a:ahLst/>
            <a:cxnLst/>
            <a:rect l="l" t="t" r="r" b="b"/>
            <a:pathLst>
              <a:path w="2359302" h="1682859">
                <a:moveTo>
                  <a:pt x="0" y="0"/>
                </a:moveTo>
                <a:lnTo>
                  <a:pt x="2359302" y="0"/>
                </a:lnTo>
                <a:lnTo>
                  <a:pt x="2359302" y="1682858"/>
                </a:lnTo>
                <a:lnTo>
                  <a:pt x="0" y="16828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4" name="Group 14"/>
          <p:cNvGrpSpPr/>
          <p:nvPr/>
        </p:nvGrpSpPr>
        <p:grpSpPr>
          <a:xfrm>
            <a:off x="1912719" y="1185390"/>
            <a:ext cx="980291" cy="1190625"/>
            <a:chOff x="0" y="0"/>
            <a:chExt cx="669212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9212" cy="812800"/>
            </a:xfrm>
            <a:custGeom>
              <a:avLst/>
              <a:gdLst/>
              <a:ahLst/>
              <a:cxnLst/>
              <a:rect l="l" t="t" r="r" b="b"/>
              <a:pathLst>
                <a:path w="669212" h="812800">
                  <a:moveTo>
                    <a:pt x="669212" y="0"/>
                  </a:moveTo>
                  <a:lnTo>
                    <a:pt x="669212" y="698500"/>
                  </a:lnTo>
                  <a:lnTo>
                    <a:pt x="334606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69212" y="0"/>
                  </a:lnTo>
                  <a:close/>
                </a:path>
              </a:pathLst>
            </a:custGeom>
            <a:solidFill>
              <a:srgbClr val="456188"/>
            </a:solidFill>
            <a:ln w="47625" cap="sq">
              <a:solidFill>
                <a:srgbClr val="C5E5E0"/>
              </a:solidFill>
              <a:prstDash val="lgDash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69212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7002683" y="7652169"/>
            <a:ext cx="2935938" cy="3212262"/>
          </a:xfrm>
          <a:custGeom>
            <a:avLst/>
            <a:gdLst/>
            <a:ahLst/>
            <a:cxnLst/>
            <a:rect l="l" t="t" r="r" b="b"/>
            <a:pathLst>
              <a:path w="2935938" h="3212262">
                <a:moveTo>
                  <a:pt x="0" y="0"/>
                </a:moveTo>
                <a:lnTo>
                  <a:pt x="2935938" y="0"/>
                </a:lnTo>
                <a:lnTo>
                  <a:pt x="2935938" y="3212262"/>
                </a:lnTo>
                <a:lnTo>
                  <a:pt x="0" y="32122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TextBox 19"/>
          <p:cNvSpPr txBox="1"/>
          <p:nvPr/>
        </p:nvSpPr>
        <p:spPr>
          <a:xfrm>
            <a:off x="1898428" y="365125"/>
            <a:ext cx="1449114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Özellikler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98428" y="2469024"/>
            <a:ext cx="14775081" cy="1136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özellik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kullanıcıya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filmler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arasından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seçtiği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filmin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üzerine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tıklayarak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filmin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türü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yapım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yılı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puanı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geliri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özeti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süresi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oyuncuları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gibi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bilgilere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ulaşma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şansı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300" dirty="0" err="1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sunar</a:t>
            </a:r>
            <a:r>
              <a:rPr lang="en-US" sz="33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32987" y="1402877"/>
            <a:ext cx="133975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242889" y="1383827"/>
            <a:ext cx="14491145" cy="788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FDF6F6"/>
                </a:solidFill>
                <a:latin typeface="Special Elite"/>
                <a:ea typeface="Special Elite"/>
                <a:cs typeface="Special Elite"/>
                <a:sym typeface="Special Elite"/>
              </a:rPr>
              <a:t>Film Hakkında Bilgi Alma</a:t>
            </a:r>
          </a:p>
        </p:txBody>
      </p:sp>
      <p:pic>
        <p:nvPicPr>
          <p:cNvPr id="24" name="Resim 23" descr="metin, ekran görüntüsü, web sitesi, yazıl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8EBA66C-97CB-5948-44D2-833ADD5199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342" y="3873443"/>
            <a:ext cx="10412682" cy="57710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304</Words>
  <Application>Microsoft Macintosh PowerPoint</Application>
  <PresentationFormat>Özel</PresentationFormat>
  <Paragraphs>49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Calibri</vt:lpstr>
      <vt:lpstr>Special Elite</vt:lpstr>
      <vt:lpstr>Glacial Indifference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 Öneri Sistemi</dc:title>
  <cp:lastModifiedBy>Veli Deniz  Ayhan</cp:lastModifiedBy>
  <cp:revision>4</cp:revision>
  <dcterms:created xsi:type="dcterms:W3CDTF">2006-08-16T00:00:00Z</dcterms:created>
  <dcterms:modified xsi:type="dcterms:W3CDTF">2025-05-20T20:20:17Z</dcterms:modified>
  <dc:identifier>DAGndMF9RQ4</dc:identifier>
</cp:coreProperties>
</file>